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26BE7-C3AC-4177-A49B-BE105EB3F514}" v="1" dt="2024-12-09T16:08:41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2B526BE7-C3AC-4177-A49B-BE105EB3F514}"/>
    <pc:docChg chg="modSld">
      <pc:chgData name="Magne Tangen" userId="5aa67fdd64a65c0e" providerId="LiveId" clId="{2B526BE7-C3AC-4177-A49B-BE105EB3F514}" dt="2024-12-09T16:08:41.883" v="0" actId="1076"/>
      <pc:docMkLst>
        <pc:docMk/>
      </pc:docMkLst>
      <pc:sldChg chg="modSp">
        <pc:chgData name="Magne Tangen" userId="5aa67fdd64a65c0e" providerId="LiveId" clId="{2B526BE7-C3AC-4177-A49B-BE105EB3F514}" dt="2024-12-09T16:08:41.883" v="0" actId="1076"/>
        <pc:sldMkLst>
          <pc:docMk/>
          <pc:sldMk cId="4202684732" sldId="257"/>
        </pc:sldMkLst>
        <pc:picChg chg="mod">
          <ac:chgData name="Magne Tangen" userId="5aa67fdd64a65c0e" providerId="LiveId" clId="{2B526BE7-C3AC-4177-A49B-BE105EB3F514}" dt="2024-12-09T16:08:41.883" v="0" actId="1076"/>
          <ac:picMkLst>
            <pc:docMk/>
            <pc:sldMk cId="4202684732" sldId="257"/>
            <ac:picMk id="2" creationId="{EB6E34E5-1185-A057-C949-DC3CFC94197D}"/>
          </ac:picMkLst>
        </pc:picChg>
      </pc:sldChg>
    </pc:docChg>
  </pc:docChgLst>
  <pc:docChgLst>
    <pc:chgData name="Magne Tangen" userId="5aa67fdd64a65c0e" providerId="LiveId" clId="{C1F6A0E4-6519-4E02-BDB5-9AAF4302AA8F}"/>
    <pc:docChg chg="custSel addSld modSld sldOrd">
      <pc:chgData name="Magne Tangen" userId="5aa67fdd64a65c0e" providerId="LiveId" clId="{C1F6A0E4-6519-4E02-BDB5-9AAF4302AA8F}" dt="2022-07-16T20:46:10.985" v="636" actId="14100"/>
      <pc:docMkLst>
        <pc:docMk/>
      </pc:docMkLst>
      <pc:sldChg chg="addSp delSp modSp mod modTransition modAnim">
        <pc:chgData name="Magne Tangen" userId="5aa67fdd64a65c0e" providerId="LiveId" clId="{C1F6A0E4-6519-4E02-BDB5-9AAF4302AA8F}" dt="2022-05-02T19:19:55.600" v="376"/>
        <pc:sldMkLst>
          <pc:docMk/>
          <pc:sldMk cId="1803003085" sldId="256"/>
        </pc:sldMkLst>
        <pc:spChg chg="del mod">
          <ac:chgData name="Magne Tangen" userId="5aa67fdd64a65c0e" providerId="LiveId" clId="{C1F6A0E4-6519-4E02-BDB5-9AAF4302AA8F}" dt="2022-05-02T16:25:01.271" v="319" actId="478"/>
          <ac:spMkLst>
            <pc:docMk/>
            <pc:sldMk cId="1803003085" sldId="256"/>
            <ac:spMk id="5" creationId="{3A93C2EA-4D5C-422F-93FC-21AF0E9E8F9A}"/>
          </ac:spMkLst>
        </pc:spChg>
        <pc:spChg chg="add del mod">
          <ac:chgData name="Magne Tangen" userId="5aa67fdd64a65c0e" providerId="LiveId" clId="{C1F6A0E4-6519-4E02-BDB5-9AAF4302AA8F}" dt="2022-05-02T15:38:18.059" v="123" actId="478"/>
          <ac:spMkLst>
            <pc:docMk/>
            <pc:sldMk cId="1803003085" sldId="256"/>
            <ac:spMk id="6" creationId="{8916C8DF-B892-CD40-6178-C54CCDCF86CE}"/>
          </ac:spMkLst>
        </pc:spChg>
        <pc:spChg chg="add del mod">
          <ac:chgData name="Magne Tangen" userId="5aa67fdd64a65c0e" providerId="LiveId" clId="{C1F6A0E4-6519-4E02-BDB5-9AAF4302AA8F}" dt="2022-05-02T15:38:18.059" v="123" actId="478"/>
          <ac:spMkLst>
            <pc:docMk/>
            <pc:sldMk cId="1803003085" sldId="256"/>
            <ac:spMk id="8" creationId="{BFEBEF36-374F-4A90-EF84-EF672C1EB3C2}"/>
          </ac:spMkLst>
        </pc:spChg>
        <pc:spChg chg="add mod">
          <ac:chgData name="Magne Tangen" userId="5aa67fdd64a65c0e" providerId="LiveId" clId="{C1F6A0E4-6519-4E02-BDB5-9AAF4302AA8F}" dt="2022-05-02T15:56:34.296" v="220" actId="14100"/>
          <ac:spMkLst>
            <pc:docMk/>
            <pc:sldMk cId="1803003085" sldId="256"/>
            <ac:spMk id="9" creationId="{E106D24F-9935-6687-DAC7-8B1D9EBF547F}"/>
          </ac:spMkLst>
        </pc:spChg>
        <pc:spChg chg="add del mod">
          <ac:chgData name="Magne Tangen" userId="5aa67fdd64a65c0e" providerId="LiveId" clId="{C1F6A0E4-6519-4E02-BDB5-9AAF4302AA8F}" dt="2022-05-02T15:38:18.059" v="123" actId="478"/>
          <ac:spMkLst>
            <pc:docMk/>
            <pc:sldMk cId="1803003085" sldId="256"/>
            <ac:spMk id="10" creationId="{AA3900EE-8A05-AE56-1B2E-B45E1701EAE8}"/>
          </ac:spMkLst>
        </pc:spChg>
        <pc:spChg chg="add del mod">
          <ac:chgData name="Magne Tangen" userId="5aa67fdd64a65c0e" providerId="LiveId" clId="{C1F6A0E4-6519-4E02-BDB5-9AAF4302AA8F}" dt="2022-05-02T15:38:18.059" v="123" actId="478"/>
          <ac:spMkLst>
            <pc:docMk/>
            <pc:sldMk cId="1803003085" sldId="256"/>
            <ac:spMk id="11" creationId="{BA6477E5-11EB-A5B2-AAB5-EEEAC628227F}"/>
          </ac:spMkLst>
        </pc:spChg>
        <pc:spChg chg="add del mod">
          <ac:chgData name="Magne Tangen" userId="5aa67fdd64a65c0e" providerId="LiveId" clId="{C1F6A0E4-6519-4E02-BDB5-9AAF4302AA8F}" dt="2022-05-02T15:38:33.868" v="125" actId="478"/>
          <ac:spMkLst>
            <pc:docMk/>
            <pc:sldMk cId="1803003085" sldId="256"/>
            <ac:spMk id="12" creationId="{2E93B187-5065-221B-89B7-0DB76C76851C}"/>
          </ac:spMkLst>
        </pc:spChg>
        <pc:spChg chg="add mod">
          <ac:chgData name="Magne Tangen" userId="5aa67fdd64a65c0e" providerId="LiveId" clId="{C1F6A0E4-6519-4E02-BDB5-9AAF4302AA8F}" dt="2022-05-02T15:44:25.188" v="156" actId="1076"/>
          <ac:spMkLst>
            <pc:docMk/>
            <pc:sldMk cId="1803003085" sldId="256"/>
            <ac:spMk id="17" creationId="{412F9AFE-4775-A8E3-13CA-9EAAA506C5D9}"/>
          </ac:spMkLst>
        </pc:spChg>
        <pc:spChg chg="add mod">
          <ac:chgData name="Magne Tangen" userId="5aa67fdd64a65c0e" providerId="LiveId" clId="{C1F6A0E4-6519-4E02-BDB5-9AAF4302AA8F}" dt="2022-05-02T15:43:18.904" v="153" actId="1076"/>
          <ac:spMkLst>
            <pc:docMk/>
            <pc:sldMk cId="1803003085" sldId="256"/>
            <ac:spMk id="19" creationId="{212EEC0B-8FE9-E468-E433-ACA2E3DAC58B}"/>
          </ac:spMkLst>
        </pc:spChg>
        <pc:spChg chg="add mod">
          <ac:chgData name="Magne Tangen" userId="5aa67fdd64a65c0e" providerId="LiveId" clId="{C1F6A0E4-6519-4E02-BDB5-9AAF4302AA8F}" dt="2022-05-02T15:43:00.984" v="152" actId="1076"/>
          <ac:spMkLst>
            <pc:docMk/>
            <pc:sldMk cId="1803003085" sldId="256"/>
            <ac:spMk id="21" creationId="{F0801EC0-9BD0-6FD0-50F1-6308F92E6461}"/>
          </ac:spMkLst>
        </pc:spChg>
        <pc:picChg chg="add del mod">
          <ac:chgData name="Magne Tangen" userId="5aa67fdd64a65c0e" providerId="LiveId" clId="{C1F6A0E4-6519-4E02-BDB5-9AAF4302AA8F}" dt="2022-05-02T15:42:14.802" v="148" actId="478"/>
          <ac:picMkLst>
            <pc:docMk/>
            <pc:sldMk cId="1803003085" sldId="256"/>
            <ac:picMk id="2" creationId="{11BE6BFF-E09F-602E-FCE1-9145F0EEC505}"/>
          </ac:picMkLst>
        </pc:picChg>
        <pc:picChg chg="add mod">
          <ac:chgData name="Magne Tangen" userId="5aa67fdd64a65c0e" providerId="LiveId" clId="{C1F6A0E4-6519-4E02-BDB5-9AAF4302AA8F}" dt="2022-05-02T15:56:37.468" v="221" actId="1076"/>
          <ac:picMkLst>
            <pc:docMk/>
            <pc:sldMk cId="1803003085" sldId="256"/>
            <ac:picMk id="13" creationId="{A92C1E8B-0896-3C47-43BE-CAF8BA527724}"/>
          </ac:picMkLst>
        </pc:picChg>
        <pc:picChg chg="add del mod">
          <ac:chgData name="Magne Tangen" userId="5aa67fdd64a65c0e" providerId="LiveId" clId="{C1F6A0E4-6519-4E02-BDB5-9AAF4302AA8F}" dt="2022-05-02T15:27:49.993" v="106" actId="478"/>
          <ac:picMkLst>
            <pc:docMk/>
            <pc:sldMk cId="1803003085" sldId="256"/>
            <ac:picMk id="1026" creationId="{A8BA9B14-DA12-5073-9BC1-6F566A9A42D0}"/>
          </ac:picMkLst>
        </pc:picChg>
        <pc:picChg chg="add mod">
          <ac:chgData name="Magne Tangen" userId="5aa67fdd64a65c0e" providerId="LiveId" clId="{C1F6A0E4-6519-4E02-BDB5-9AAF4302AA8F}" dt="2022-05-02T15:45:41.085" v="158" actId="1440"/>
          <ac:picMkLst>
            <pc:docMk/>
            <pc:sldMk cId="1803003085" sldId="256"/>
            <ac:picMk id="1028" creationId="{9F8CB196-145B-E5E8-A9EC-B3D05BFB81FD}"/>
          </ac:picMkLst>
        </pc:picChg>
        <pc:picChg chg="add mod">
          <ac:chgData name="Magne Tangen" userId="5aa67fdd64a65c0e" providerId="LiveId" clId="{C1F6A0E4-6519-4E02-BDB5-9AAF4302AA8F}" dt="2022-05-02T15:46:21.869" v="165" actId="1076"/>
          <ac:picMkLst>
            <pc:docMk/>
            <pc:sldMk cId="1803003085" sldId="256"/>
            <ac:picMk id="1030" creationId="{460189F2-2835-EA1A-EAA2-4B00C3B96299}"/>
          </ac:picMkLst>
        </pc:picChg>
      </pc:sldChg>
      <pc:sldChg chg="addSp delSp modSp add mod ord modTransition modAnim">
        <pc:chgData name="Magne Tangen" userId="5aa67fdd64a65c0e" providerId="LiveId" clId="{C1F6A0E4-6519-4E02-BDB5-9AAF4302AA8F}" dt="2022-07-16T20:46:10.985" v="636" actId="14100"/>
        <pc:sldMkLst>
          <pc:docMk/>
          <pc:sldMk cId="4202684732" sldId="257"/>
        </pc:sldMkLst>
        <pc:spChg chg="add mod ord">
          <ac:chgData name="Magne Tangen" userId="5aa67fdd64a65c0e" providerId="LiveId" clId="{C1F6A0E4-6519-4E02-BDB5-9AAF4302AA8F}" dt="2022-07-14T10:53:20.256" v="581" actId="14100"/>
          <ac:spMkLst>
            <pc:docMk/>
            <pc:sldMk cId="4202684732" sldId="257"/>
            <ac:spMk id="3" creationId="{0A269BE4-B55D-5078-C926-BE364CD348EC}"/>
          </ac:spMkLst>
        </pc:spChg>
        <pc:spChg chg="del">
          <ac:chgData name="Magne Tangen" userId="5aa67fdd64a65c0e" providerId="LiveId" clId="{C1F6A0E4-6519-4E02-BDB5-9AAF4302AA8F}" dt="2022-05-02T16:25:08.296" v="320" actId="478"/>
          <ac:spMkLst>
            <pc:docMk/>
            <pc:sldMk cId="4202684732" sldId="257"/>
            <ac:spMk id="5" creationId="{3A93C2EA-4D5C-422F-93FC-21AF0E9E8F9A}"/>
          </ac:spMkLst>
        </pc:spChg>
        <pc:spChg chg="del mod">
          <ac:chgData name="Magne Tangen" userId="5aa67fdd64a65c0e" providerId="LiveId" clId="{C1F6A0E4-6519-4E02-BDB5-9AAF4302AA8F}" dt="2022-05-02T15:56:54.321" v="222" actId="478"/>
          <ac:spMkLst>
            <pc:docMk/>
            <pc:sldMk cId="4202684732" sldId="257"/>
            <ac:spMk id="9" creationId="{E106D24F-9935-6687-DAC7-8B1D9EBF547F}"/>
          </ac:spMkLst>
        </pc:spChg>
        <pc:spChg chg="mod ord">
          <ac:chgData name="Magne Tangen" userId="5aa67fdd64a65c0e" providerId="LiveId" clId="{C1F6A0E4-6519-4E02-BDB5-9AAF4302AA8F}" dt="2022-07-16T20:45:27.003" v="634" actId="6549"/>
          <ac:spMkLst>
            <pc:docMk/>
            <pc:sldMk cId="4202684732" sldId="257"/>
            <ac:spMk id="12" creationId="{2E93B187-5065-221B-89B7-0DB76C76851C}"/>
          </ac:spMkLst>
        </pc:spChg>
        <pc:spChg chg="add mod">
          <ac:chgData name="Magne Tangen" userId="5aa67fdd64a65c0e" providerId="LiveId" clId="{C1F6A0E4-6519-4E02-BDB5-9AAF4302AA8F}" dt="2022-05-02T15:56:57.380" v="223"/>
          <ac:spMkLst>
            <pc:docMk/>
            <pc:sldMk cId="4202684732" sldId="257"/>
            <ac:spMk id="13" creationId="{FDF0B8D0-1DFE-B940-4FC8-BCBC0D0A0DDF}"/>
          </ac:spMkLst>
        </pc:spChg>
        <pc:picChg chg="del">
          <ac:chgData name="Magne Tangen" userId="5aa67fdd64a65c0e" providerId="LiveId" clId="{C1F6A0E4-6519-4E02-BDB5-9AAF4302AA8F}" dt="2022-05-02T15:24:45.337" v="105" actId="478"/>
          <ac:picMkLst>
            <pc:docMk/>
            <pc:sldMk cId="4202684732" sldId="257"/>
            <ac:picMk id="2" creationId="{11BE6BFF-E09F-602E-FCE1-9145F0EEC505}"/>
          </ac:picMkLst>
        </pc:picChg>
        <pc:picChg chg="add mod">
          <ac:chgData name="Magne Tangen" userId="5aa67fdd64a65c0e" providerId="LiveId" clId="{C1F6A0E4-6519-4E02-BDB5-9AAF4302AA8F}" dt="2022-07-14T10:56:55.513" v="609" actId="1076"/>
          <ac:picMkLst>
            <pc:docMk/>
            <pc:sldMk cId="4202684732" sldId="257"/>
            <ac:picMk id="2" creationId="{EB6E34E5-1185-A057-C949-DC3CFC94197D}"/>
          </ac:picMkLst>
        </pc:picChg>
        <pc:picChg chg="add mod">
          <ac:chgData name="Magne Tangen" userId="5aa67fdd64a65c0e" providerId="LiveId" clId="{C1F6A0E4-6519-4E02-BDB5-9AAF4302AA8F}" dt="2022-05-02T16:25:57.277" v="324" actId="1076"/>
          <ac:picMkLst>
            <pc:docMk/>
            <pc:sldMk cId="4202684732" sldId="257"/>
            <ac:picMk id="4" creationId="{C3F4BB9E-0BCA-9A21-B256-40A3631640DB}"/>
          </ac:picMkLst>
        </pc:picChg>
        <pc:picChg chg="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26" creationId="{A8BA9B14-DA12-5073-9BC1-6F566A9A42D0}"/>
          </ac:picMkLst>
        </pc:picChg>
        <pc:picChg chg="add 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28" creationId="{360B1490-A1C3-CC44-2C61-4B9A4685F106}"/>
          </ac:picMkLst>
        </pc:picChg>
        <pc:picChg chg="add 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30" creationId="{78B22CDB-C7F9-35C3-B567-E1D11EFC865E}"/>
          </ac:picMkLst>
        </pc:picChg>
        <pc:picChg chg="add del mod">
          <ac:chgData name="Magne Tangen" userId="5aa67fdd64a65c0e" providerId="LiveId" clId="{C1F6A0E4-6519-4E02-BDB5-9AAF4302AA8F}" dt="2022-07-08T15:56:49.487" v="513" actId="478"/>
          <ac:picMkLst>
            <pc:docMk/>
            <pc:sldMk cId="4202684732" sldId="257"/>
            <ac:picMk id="1032" creationId="{681DD5FE-572F-715D-B400-A09ACEA5B557}"/>
          </ac:picMkLst>
        </pc:picChg>
        <pc:picChg chg="add 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34" creationId="{F6F86991-FBBB-95AA-6F07-B2C95CA096A7}"/>
          </ac:picMkLst>
        </pc:picChg>
        <pc:picChg chg="add 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36" creationId="{45806424-FB59-B2A5-74BD-C84EDC551352}"/>
          </ac:picMkLst>
        </pc:picChg>
        <pc:picChg chg="add del mod">
          <ac:chgData name="Magne Tangen" userId="5aa67fdd64a65c0e" providerId="LiveId" clId="{C1F6A0E4-6519-4E02-BDB5-9AAF4302AA8F}" dt="2022-07-08T15:56:28.999" v="508" actId="478"/>
          <ac:picMkLst>
            <pc:docMk/>
            <pc:sldMk cId="4202684732" sldId="257"/>
            <ac:picMk id="1038" creationId="{B1955CA5-43B9-6B5B-446F-C42D837E70E9}"/>
          </ac:picMkLst>
        </pc:picChg>
        <pc:picChg chg="add mod">
          <ac:chgData name="Magne Tangen" userId="5aa67fdd64a65c0e" providerId="LiveId" clId="{C1F6A0E4-6519-4E02-BDB5-9AAF4302AA8F}" dt="2022-07-16T20:46:10.985" v="636" actId="14100"/>
          <ac:picMkLst>
            <pc:docMk/>
            <pc:sldMk cId="4202684732" sldId="257"/>
            <ac:picMk id="1040" creationId="{C897045C-B698-0A5C-1EF9-CFEB702C9AF8}"/>
          </ac:picMkLst>
        </pc:picChg>
      </pc:sldChg>
      <pc:sldChg chg="addSp delSp modSp add mod modTransition modAnim">
        <pc:chgData name="Magne Tangen" userId="5aa67fdd64a65c0e" providerId="LiveId" clId="{C1F6A0E4-6519-4E02-BDB5-9AAF4302AA8F}" dt="2022-07-08T16:09:13.602" v="521" actId="478"/>
        <pc:sldMkLst>
          <pc:docMk/>
          <pc:sldMk cId="1977441723" sldId="258"/>
        </pc:sldMkLst>
        <pc:spChg chg="del mod">
          <ac:chgData name="Magne Tangen" userId="5aa67fdd64a65c0e" providerId="LiveId" clId="{C1F6A0E4-6519-4E02-BDB5-9AAF4302AA8F}" dt="2022-05-02T16:24:53.317" v="318" actId="478"/>
          <ac:spMkLst>
            <pc:docMk/>
            <pc:sldMk cId="1977441723" sldId="258"/>
            <ac:spMk id="5" creationId="{3A93C2EA-4D5C-422F-93FC-21AF0E9E8F9A}"/>
          </ac:spMkLst>
        </pc:spChg>
        <pc:spChg chg="add mod">
          <ac:chgData name="Magne Tangen" userId="5aa67fdd64a65c0e" providerId="LiveId" clId="{C1F6A0E4-6519-4E02-BDB5-9AAF4302AA8F}" dt="2022-05-02T19:13:10.950" v="371" actId="1076"/>
          <ac:spMkLst>
            <pc:docMk/>
            <pc:sldMk cId="1977441723" sldId="258"/>
            <ac:spMk id="9" creationId="{D4FD7995-9B2B-40AA-EDDA-57753C0F2B96}"/>
          </ac:spMkLst>
        </pc:spChg>
        <pc:spChg chg="del mod">
          <ac:chgData name="Magne Tangen" userId="5aa67fdd64a65c0e" providerId="LiveId" clId="{C1F6A0E4-6519-4E02-BDB5-9AAF4302AA8F}" dt="2022-05-02T15:57:07.394" v="224" actId="478"/>
          <ac:spMkLst>
            <pc:docMk/>
            <pc:sldMk cId="1977441723" sldId="258"/>
            <ac:spMk id="9" creationId="{E106D24F-9935-6687-DAC7-8B1D9EBF547F}"/>
          </ac:spMkLst>
        </pc:spChg>
        <pc:spChg chg="add mod">
          <ac:chgData name="Magne Tangen" userId="5aa67fdd64a65c0e" providerId="LiveId" clId="{C1F6A0E4-6519-4E02-BDB5-9AAF4302AA8F}" dt="2022-05-02T15:59:56.929" v="237" actId="1076"/>
          <ac:spMkLst>
            <pc:docMk/>
            <pc:sldMk cId="1977441723" sldId="258"/>
            <ac:spMk id="11" creationId="{8DC9AEB2-A927-2096-B496-E7B79702B902}"/>
          </ac:spMkLst>
        </pc:spChg>
        <pc:spChg chg="add mod">
          <ac:chgData name="Magne Tangen" userId="5aa67fdd64a65c0e" providerId="LiveId" clId="{C1F6A0E4-6519-4E02-BDB5-9AAF4302AA8F}" dt="2022-05-02T15:59:56.929" v="237" actId="1076"/>
          <ac:spMkLst>
            <pc:docMk/>
            <pc:sldMk cId="1977441723" sldId="258"/>
            <ac:spMk id="14" creationId="{6DD4DD4D-D914-1F23-505E-DFA8B1FAFBDC}"/>
          </ac:spMkLst>
        </pc:spChg>
        <pc:spChg chg="add mod">
          <ac:chgData name="Magne Tangen" userId="5aa67fdd64a65c0e" providerId="LiveId" clId="{C1F6A0E4-6519-4E02-BDB5-9AAF4302AA8F}" dt="2022-05-02T19:13:26.848" v="373" actId="14100"/>
          <ac:spMkLst>
            <pc:docMk/>
            <pc:sldMk cId="1977441723" sldId="258"/>
            <ac:spMk id="15" creationId="{4527B32F-CA33-EE08-3CFC-AEFDBE8D00B2}"/>
          </ac:spMkLst>
        </pc:spChg>
        <pc:spChg chg="del">
          <ac:chgData name="Magne Tangen" userId="5aa67fdd64a65c0e" providerId="LiveId" clId="{C1F6A0E4-6519-4E02-BDB5-9AAF4302AA8F}" dt="2022-05-02T15:47:34.699" v="170" actId="478"/>
          <ac:spMkLst>
            <pc:docMk/>
            <pc:sldMk cId="1977441723" sldId="258"/>
            <ac:spMk id="17" creationId="{412F9AFE-4775-A8E3-13CA-9EAAA506C5D9}"/>
          </ac:spMkLst>
        </pc:spChg>
        <pc:spChg chg="add mod">
          <ac:chgData name="Magne Tangen" userId="5aa67fdd64a65c0e" providerId="LiveId" clId="{C1F6A0E4-6519-4E02-BDB5-9AAF4302AA8F}" dt="2022-05-02T15:57:10.616" v="225"/>
          <ac:spMkLst>
            <pc:docMk/>
            <pc:sldMk cId="1977441723" sldId="258"/>
            <ac:spMk id="18" creationId="{5C167FD1-303F-5E64-598A-B97515989912}"/>
          </ac:spMkLst>
        </pc:spChg>
        <pc:spChg chg="del">
          <ac:chgData name="Magne Tangen" userId="5aa67fdd64a65c0e" providerId="LiveId" clId="{C1F6A0E4-6519-4E02-BDB5-9AAF4302AA8F}" dt="2022-05-02T15:47:34.699" v="170" actId="478"/>
          <ac:spMkLst>
            <pc:docMk/>
            <pc:sldMk cId="1977441723" sldId="258"/>
            <ac:spMk id="19" creationId="{212EEC0B-8FE9-E468-E433-ACA2E3DAC58B}"/>
          </ac:spMkLst>
        </pc:spChg>
        <pc:spChg chg="del">
          <ac:chgData name="Magne Tangen" userId="5aa67fdd64a65c0e" providerId="LiveId" clId="{C1F6A0E4-6519-4E02-BDB5-9AAF4302AA8F}" dt="2022-05-02T15:47:34.699" v="170" actId="478"/>
          <ac:spMkLst>
            <pc:docMk/>
            <pc:sldMk cId="1977441723" sldId="258"/>
            <ac:spMk id="21" creationId="{F0801EC0-9BD0-6FD0-50F1-6308F92E6461}"/>
          </ac:spMkLst>
        </pc:spChg>
        <pc:picChg chg="del">
          <ac:chgData name="Magne Tangen" userId="5aa67fdd64a65c0e" providerId="LiveId" clId="{C1F6A0E4-6519-4E02-BDB5-9AAF4302AA8F}" dt="2022-05-02T15:47:18.366" v="168" actId="478"/>
          <ac:picMkLst>
            <pc:docMk/>
            <pc:sldMk cId="1977441723" sldId="258"/>
            <ac:picMk id="13" creationId="{A92C1E8B-0896-3C47-43BE-CAF8BA527724}"/>
          </ac:picMkLst>
        </pc:picChg>
        <pc:picChg chg="add mod">
          <ac:chgData name="Magne Tangen" userId="5aa67fdd64a65c0e" providerId="LiveId" clId="{C1F6A0E4-6519-4E02-BDB5-9AAF4302AA8F}" dt="2022-05-02T15:59:48.131" v="236" actId="1076"/>
          <ac:picMkLst>
            <pc:docMk/>
            <pc:sldMk cId="1977441723" sldId="258"/>
            <ac:picMk id="20" creationId="{42C37476-DB75-8819-BE09-C3EC726D93CE}"/>
          </ac:picMkLst>
        </pc:picChg>
        <pc:picChg chg="del">
          <ac:chgData name="Magne Tangen" userId="5aa67fdd64a65c0e" providerId="LiveId" clId="{C1F6A0E4-6519-4E02-BDB5-9AAF4302AA8F}" dt="2022-05-02T15:47:14.709" v="167" actId="478"/>
          <ac:picMkLst>
            <pc:docMk/>
            <pc:sldMk cId="1977441723" sldId="258"/>
            <ac:picMk id="1028" creationId="{9F8CB196-145B-E5E8-A9EC-B3D05BFB81FD}"/>
          </ac:picMkLst>
        </pc:picChg>
        <pc:picChg chg="del">
          <ac:chgData name="Magne Tangen" userId="5aa67fdd64a65c0e" providerId="LiveId" clId="{C1F6A0E4-6519-4E02-BDB5-9AAF4302AA8F}" dt="2022-05-02T15:47:28.107" v="169" actId="478"/>
          <ac:picMkLst>
            <pc:docMk/>
            <pc:sldMk cId="1977441723" sldId="258"/>
            <ac:picMk id="1030" creationId="{460189F2-2835-EA1A-EAA2-4B00C3B96299}"/>
          </ac:picMkLst>
        </pc:picChg>
        <pc:picChg chg="add del mod">
          <ac:chgData name="Magne Tangen" userId="5aa67fdd64a65c0e" providerId="LiveId" clId="{C1F6A0E4-6519-4E02-BDB5-9AAF4302AA8F}" dt="2022-07-08T16:09:13.602" v="521" actId="478"/>
          <ac:picMkLst>
            <pc:docMk/>
            <pc:sldMk cId="1977441723" sldId="258"/>
            <ac:picMk id="2050" creationId="{185D3F27-E459-9AF3-AAAE-9C224ACF9183}"/>
          </ac:picMkLst>
        </pc:picChg>
        <pc:picChg chg="add del mod">
          <ac:chgData name="Magne Tangen" userId="5aa67fdd64a65c0e" providerId="LiveId" clId="{C1F6A0E4-6519-4E02-BDB5-9AAF4302AA8F}" dt="2022-05-02T15:58:19.833" v="231" actId="478"/>
          <ac:picMkLst>
            <pc:docMk/>
            <pc:sldMk cId="1977441723" sldId="258"/>
            <ac:picMk id="2050" creationId="{F6764BFA-02A1-C5A4-F176-5192CF026F42}"/>
          </ac:picMkLst>
        </pc:picChg>
        <pc:picChg chg="add mod">
          <ac:chgData name="Magne Tangen" userId="5aa67fdd64a65c0e" providerId="LiveId" clId="{C1F6A0E4-6519-4E02-BDB5-9AAF4302AA8F}" dt="2022-05-02T15:58:16.257" v="230" actId="167"/>
          <ac:picMkLst>
            <pc:docMk/>
            <pc:sldMk cId="1977441723" sldId="258"/>
            <ac:picMk id="2052" creationId="{D21B25F8-D73B-D004-DDF7-52768B28696E}"/>
          </ac:picMkLst>
        </pc:picChg>
      </pc:sldChg>
      <pc:sldChg chg="addSp delSp modSp add mod modTransition modAnim">
        <pc:chgData name="Magne Tangen" userId="5aa67fdd64a65c0e" providerId="LiveId" clId="{C1F6A0E4-6519-4E02-BDB5-9AAF4302AA8F}" dt="2022-07-14T10:51:04.450" v="574"/>
        <pc:sldMkLst>
          <pc:docMk/>
          <pc:sldMk cId="842342079" sldId="259"/>
        </pc:sldMkLst>
        <pc:spChg chg="mod">
          <ac:chgData name="Magne Tangen" userId="5aa67fdd64a65c0e" providerId="LiveId" clId="{C1F6A0E4-6519-4E02-BDB5-9AAF4302AA8F}" dt="2022-05-02T16:06:48.369" v="262" actId="14100"/>
          <ac:spMkLst>
            <pc:docMk/>
            <pc:sldMk cId="842342079" sldId="259"/>
            <ac:spMk id="5" creationId="{3A93C2EA-4D5C-422F-93FC-21AF0E9E8F9A}"/>
          </ac:spMkLst>
        </pc:spChg>
        <pc:spChg chg="del">
          <ac:chgData name="Magne Tangen" userId="5aa67fdd64a65c0e" providerId="LiveId" clId="{C1F6A0E4-6519-4E02-BDB5-9AAF4302AA8F}" dt="2022-05-02T16:04:55.018" v="246" actId="478"/>
          <ac:spMkLst>
            <pc:docMk/>
            <pc:sldMk cId="842342079" sldId="259"/>
            <ac:spMk id="11" creationId="{8DC9AEB2-A927-2096-B496-E7B79702B902}"/>
          </ac:spMkLst>
        </pc:spChg>
        <pc:spChg chg="add mod">
          <ac:chgData name="Magne Tangen" userId="5aa67fdd64a65c0e" providerId="LiveId" clId="{C1F6A0E4-6519-4E02-BDB5-9AAF4302AA8F}" dt="2022-05-02T16:06:48.369" v="262" actId="14100"/>
          <ac:spMkLst>
            <pc:docMk/>
            <pc:sldMk cId="842342079" sldId="259"/>
            <ac:spMk id="12" creationId="{8EB70AA4-5294-557A-CE9E-7768B46E63A4}"/>
          </ac:spMkLst>
        </pc:spChg>
        <pc:spChg chg="add mod">
          <ac:chgData name="Magne Tangen" userId="5aa67fdd64a65c0e" providerId="LiveId" clId="{C1F6A0E4-6519-4E02-BDB5-9AAF4302AA8F}" dt="2022-05-02T16:06:48.369" v="262" actId="14100"/>
          <ac:spMkLst>
            <pc:docMk/>
            <pc:sldMk cId="842342079" sldId="259"/>
            <ac:spMk id="13" creationId="{10BD85DD-4C5E-7ADF-C1C2-34795CD552A5}"/>
          </ac:spMkLst>
        </pc:spChg>
        <pc:spChg chg="del">
          <ac:chgData name="Magne Tangen" userId="5aa67fdd64a65c0e" providerId="LiveId" clId="{C1F6A0E4-6519-4E02-BDB5-9AAF4302AA8F}" dt="2022-05-02T16:04:55.018" v="246" actId="478"/>
          <ac:spMkLst>
            <pc:docMk/>
            <pc:sldMk cId="842342079" sldId="259"/>
            <ac:spMk id="14" creationId="{6DD4DD4D-D914-1F23-505E-DFA8B1FAFBDC}"/>
          </ac:spMkLst>
        </pc:spChg>
        <pc:spChg chg="del">
          <ac:chgData name="Magne Tangen" userId="5aa67fdd64a65c0e" providerId="LiveId" clId="{C1F6A0E4-6519-4E02-BDB5-9AAF4302AA8F}" dt="2022-05-02T16:04:55.018" v="246" actId="478"/>
          <ac:spMkLst>
            <pc:docMk/>
            <pc:sldMk cId="842342079" sldId="259"/>
            <ac:spMk id="15" creationId="{4527B32F-CA33-EE08-3CFC-AEFDBE8D00B2}"/>
          </ac:spMkLst>
        </pc:spChg>
        <pc:picChg chg="add del mod">
          <ac:chgData name="Magne Tangen" userId="5aa67fdd64a65c0e" providerId="LiveId" clId="{C1F6A0E4-6519-4E02-BDB5-9AAF4302AA8F}" dt="2022-07-08T16:12:55.156" v="538" actId="478"/>
          <ac:picMkLst>
            <pc:docMk/>
            <pc:sldMk cId="842342079" sldId="259"/>
            <ac:picMk id="2" creationId="{27611D5C-AC29-8951-943F-3B5881121F60}"/>
          </ac:picMkLst>
        </pc:picChg>
        <pc:picChg chg="add mod">
          <ac:chgData name="Magne Tangen" userId="5aa67fdd64a65c0e" providerId="LiveId" clId="{C1F6A0E4-6519-4E02-BDB5-9AAF4302AA8F}" dt="2022-07-08T16:12:38.983" v="536" actId="1076"/>
          <ac:picMkLst>
            <pc:docMk/>
            <pc:sldMk cId="842342079" sldId="259"/>
            <ac:picMk id="3" creationId="{FC34CF81-C0C7-7BB8-D791-6A53E4F17BDA}"/>
          </ac:picMkLst>
        </pc:picChg>
        <pc:picChg chg="add mod">
          <ac:chgData name="Magne Tangen" userId="5aa67fdd64a65c0e" providerId="LiveId" clId="{C1F6A0E4-6519-4E02-BDB5-9AAF4302AA8F}" dt="2022-07-08T16:18:28.865" v="561" actId="1076"/>
          <ac:picMkLst>
            <pc:docMk/>
            <pc:sldMk cId="842342079" sldId="259"/>
            <ac:picMk id="4" creationId="{F533DD57-F9FC-F5A1-F8FD-38D45BB15244}"/>
          </ac:picMkLst>
        </pc:picChg>
        <pc:picChg chg="add mod">
          <ac:chgData name="Magne Tangen" userId="5aa67fdd64a65c0e" providerId="LiveId" clId="{C1F6A0E4-6519-4E02-BDB5-9AAF4302AA8F}" dt="2022-07-08T16:17:29.707" v="554" actId="1076"/>
          <ac:picMkLst>
            <pc:docMk/>
            <pc:sldMk cId="842342079" sldId="259"/>
            <ac:picMk id="6" creationId="{4DC3DB86-20BF-08F6-CCAB-29022D6E3468}"/>
          </ac:picMkLst>
        </pc:picChg>
        <pc:picChg chg="add mod">
          <ac:chgData name="Magne Tangen" userId="5aa67fdd64a65c0e" providerId="LiveId" clId="{C1F6A0E4-6519-4E02-BDB5-9AAF4302AA8F}" dt="2022-07-08T16:18:36.400" v="563" actId="14100"/>
          <ac:picMkLst>
            <pc:docMk/>
            <pc:sldMk cId="842342079" sldId="259"/>
            <ac:picMk id="7" creationId="{1F358236-96C2-BC3E-7EDC-4BBAA8A853C2}"/>
          </ac:picMkLst>
        </pc:picChg>
        <pc:picChg chg="del">
          <ac:chgData name="Magne Tangen" userId="5aa67fdd64a65c0e" providerId="LiveId" clId="{C1F6A0E4-6519-4E02-BDB5-9AAF4302AA8F}" dt="2022-05-02T16:04:46.328" v="245" actId="478"/>
          <ac:picMkLst>
            <pc:docMk/>
            <pc:sldMk cId="842342079" sldId="259"/>
            <ac:picMk id="20" creationId="{42C37476-DB75-8819-BE09-C3EC726D93CE}"/>
          </ac:picMkLst>
        </pc:picChg>
        <pc:picChg chg="del">
          <ac:chgData name="Magne Tangen" userId="5aa67fdd64a65c0e" providerId="LiveId" clId="{C1F6A0E4-6519-4E02-BDB5-9AAF4302AA8F}" dt="2022-05-02T16:04:16.143" v="239" actId="478"/>
          <ac:picMkLst>
            <pc:docMk/>
            <pc:sldMk cId="842342079" sldId="259"/>
            <ac:picMk id="2052" creationId="{D21B25F8-D73B-D004-DDF7-52768B28696E}"/>
          </ac:picMkLst>
        </pc:picChg>
        <pc:picChg chg="add mod">
          <ac:chgData name="Magne Tangen" userId="5aa67fdd64a65c0e" providerId="LiveId" clId="{C1F6A0E4-6519-4E02-BDB5-9AAF4302AA8F}" dt="2022-07-08T16:18:16.652" v="558" actId="14100"/>
          <ac:picMkLst>
            <pc:docMk/>
            <pc:sldMk cId="842342079" sldId="259"/>
            <ac:picMk id="3074" creationId="{52CE5152-5B48-4A52-D796-17CEA0557DC8}"/>
          </ac:picMkLst>
        </pc:picChg>
        <pc:picChg chg="add del mod">
          <ac:chgData name="Magne Tangen" userId="5aa67fdd64a65c0e" providerId="LiveId" clId="{C1F6A0E4-6519-4E02-BDB5-9AAF4302AA8F}" dt="2022-07-08T16:19:44.882" v="567" actId="478"/>
          <ac:picMkLst>
            <pc:docMk/>
            <pc:sldMk cId="842342079" sldId="259"/>
            <ac:picMk id="3076" creationId="{C13B2A91-E6ED-8161-2F4D-2F9AB1052849}"/>
          </ac:picMkLst>
        </pc:picChg>
        <pc:picChg chg="add mod">
          <ac:chgData name="Magne Tangen" userId="5aa67fdd64a65c0e" providerId="LiveId" clId="{C1F6A0E4-6519-4E02-BDB5-9AAF4302AA8F}" dt="2022-07-08T16:18:38.789" v="564" actId="1076"/>
          <ac:picMkLst>
            <pc:docMk/>
            <pc:sldMk cId="842342079" sldId="259"/>
            <ac:picMk id="3078" creationId="{7F1574DA-0DFC-8A5D-E10B-1D7E35670922}"/>
          </ac:picMkLst>
        </pc:picChg>
        <pc:picChg chg="add del mod">
          <ac:chgData name="Magne Tangen" userId="5aa67fdd64a65c0e" providerId="LiveId" clId="{C1F6A0E4-6519-4E02-BDB5-9AAF4302AA8F}" dt="2022-07-08T16:16:33.630" v="544" actId="478"/>
          <ac:picMkLst>
            <pc:docMk/>
            <pc:sldMk cId="842342079" sldId="259"/>
            <ac:picMk id="3080" creationId="{60F51F51-6240-C334-D1DE-6666DD4DC083}"/>
          </ac:picMkLst>
        </pc:picChg>
        <pc:picChg chg="add del mod">
          <ac:chgData name="Magne Tangen" userId="5aa67fdd64a65c0e" providerId="LiveId" clId="{C1F6A0E4-6519-4E02-BDB5-9AAF4302AA8F}" dt="2022-07-08T16:16:38.185" v="546" actId="478"/>
          <ac:picMkLst>
            <pc:docMk/>
            <pc:sldMk cId="842342079" sldId="259"/>
            <ac:picMk id="3082" creationId="{8711ACFE-F966-88AD-CEC1-9AD7375F3A4F}"/>
          </ac:picMkLst>
        </pc:picChg>
        <pc:picChg chg="add del mod">
          <ac:chgData name="Magne Tangen" userId="5aa67fdd64a65c0e" providerId="LiveId" clId="{C1F6A0E4-6519-4E02-BDB5-9AAF4302AA8F}" dt="2022-07-08T16:12:55.156" v="538" actId="478"/>
          <ac:picMkLst>
            <pc:docMk/>
            <pc:sldMk cId="842342079" sldId="259"/>
            <ac:picMk id="3084" creationId="{0EAF47D9-3CED-3472-077E-F28102D19EAD}"/>
          </ac:picMkLst>
        </pc:picChg>
        <pc:picChg chg="add mod">
          <ac:chgData name="Magne Tangen" userId="5aa67fdd64a65c0e" providerId="LiveId" clId="{C1F6A0E4-6519-4E02-BDB5-9AAF4302AA8F}" dt="2022-07-08T16:19:41.018" v="566" actId="1076"/>
          <ac:picMkLst>
            <pc:docMk/>
            <pc:sldMk cId="842342079" sldId="259"/>
            <ac:picMk id="3086" creationId="{D6FE8851-15AD-0EC5-4305-A226D9B814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67D0C9-1A91-4B99-9505-4E262738C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BC703BB-ACDE-4FC6-BCB4-74CD6099D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54417A-F6B8-490A-8BC4-96AF1863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AE726C-D30A-438E-A1E4-01E61D85C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E79653-E6D5-4FE9-977B-517F7814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158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7A953-D7D9-4231-A95B-D990F60FA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3D7BB2-B29D-4AC3-8644-095E3093C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BF3C0F-DEA5-4E65-8E4D-DBBD6F98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4F1C6A-51DE-44A4-B443-840F4E36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B08BD9-05EA-4E81-B537-20560AC7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069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68B53-4DDD-49F7-9987-2D6F3E2C2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4F8662-6FE6-4200-9B56-5E3295E05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1B6AE0-9F97-45D1-97E2-D601CDEB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4BA803-91AA-4699-AA10-1657E9A27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F24767-76FE-428A-88C1-C97CFFFA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83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FFDF99-561D-4BD8-94BA-5E428B7B7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333009-7C0D-4794-AA4B-C8F71D8EB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189BD9-8D4E-4370-B3BE-EC60F082F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74BE91C-048E-4592-A487-4197FEF5E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7EBB40-0393-4A97-8F46-22774F50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334A59D-03A5-4C34-8248-EAF48708C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30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9695BB-733F-49B0-A360-3DE5F822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942604-45FC-4D7D-8259-0FD73945B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8A0927-6913-43D6-A872-15E0801F0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75087AC-C434-4020-B70C-829499CFC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C729D6F-6B3B-46D9-AD5C-769374E67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8997DE7-DC68-44AB-8FB6-5ECB11EF4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07B650B-161A-42A8-ACDC-E38F246EF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EB1FC50-BB0E-4450-AB23-48F46834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36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09658D-E8A3-448A-B79C-F611DCE7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D18E42B-E825-4DBC-82EA-E9F01C6C3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C0BE82A-E3AA-460B-BEA3-B2F02801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7390307-5782-4C19-AD8A-3EEAEFFE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5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DBA4C0B-5DE0-44BB-90AE-AF67E1B8A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B0CA515-2F43-497E-A587-0834F1526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4F43A1B-9F5A-4FCE-921B-F57617BA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25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CE5CED-B5C8-4FA7-959A-38CBFF3D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D87A40-F70A-4832-917A-AA3582443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A667DD-AAD3-461A-B2B6-F84274606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377435-9D76-4BD7-B938-30DAF195A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A8D378-FF4B-4BC2-B578-F8081DAF1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146C48-2527-4832-AB1D-E8117860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39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07953-3272-4F2B-BAED-2F293531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CECCDAC-A5C1-4AD9-A9D6-1892A0C2E9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BA4E9B-F966-4A7F-A5D3-641315550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13C304A-1CE6-416F-A5A0-F0D5AC8F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2C53294-76D3-412C-BFD4-6863C400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D1D170-0FFC-4BD4-8059-276D764AA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64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027A7-8AE5-4074-97F9-D88C73E7A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162A719-D15C-411C-8B4B-F774BA25B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06364D-E385-4691-9880-7EED25D5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D335EF-4114-4343-9018-D85CBBCD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F95D82-8AC7-46F8-B5AB-5A23050D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463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C0684DA-94B7-49BC-8169-4EF9CECAE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A7E995E-CE69-4A96-B907-B28C6DABF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9CBD57-373F-4020-BE58-9F5738DA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EDF331-1384-480C-9F59-AACF0709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22C340-0CF6-4DB1-B6EB-1515BCA5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04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E1E7F3C-061C-4140-BA72-2BE62F51F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E0EA11-9CCA-4E00-9F9F-7CBDBD129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9626A6-F98D-4036-A686-61BBF1501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2EEC8-ABA1-40E7-9324-70CFD266C77F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F4FF85-312C-4153-8D0C-CA72964B5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8BA9C3-55FB-4E34-B817-B2BF264B1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50D23-B6D4-4F5C-9B97-15849FC54F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94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jpe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0A269BE4-B55D-5078-C926-BE364CD348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916C8DF-B892-CD40-6178-C54CCDCF86CE}"/>
              </a:ext>
            </a:extLst>
          </p:cNvPr>
          <p:cNvSpPr txBox="1"/>
          <p:nvPr/>
        </p:nvSpPr>
        <p:spPr>
          <a:xfrm>
            <a:off x="357869" y="2500214"/>
            <a:ext cx="388756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Se, jeg banker på ditt hjerte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FEBEF36-374F-4A90-EF84-EF672C1EB3C2}"/>
              </a:ext>
            </a:extLst>
          </p:cNvPr>
          <p:cNvSpPr txBox="1"/>
          <p:nvPr/>
        </p:nvSpPr>
        <p:spPr>
          <a:xfrm>
            <a:off x="357869" y="3079875"/>
            <a:ext cx="460057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Jeg vil komme inn hvis du vil åpne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A3900EE-8A05-AE56-1B2E-B45E1701EAE8}"/>
              </a:ext>
            </a:extLst>
          </p:cNvPr>
          <p:cNvSpPr txBox="1"/>
          <p:nvPr/>
        </p:nvSpPr>
        <p:spPr>
          <a:xfrm>
            <a:off x="357869" y="3659536"/>
            <a:ext cx="54224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du gjør det nå, så vil jeg holde måltid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A6477E5-11EB-A5B2-AAB5-EEEAC628227F}"/>
              </a:ext>
            </a:extLst>
          </p:cNvPr>
          <p:cNvSpPr txBox="1"/>
          <p:nvPr/>
        </p:nvSpPr>
        <p:spPr>
          <a:xfrm>
            <a:off x="357869" y="4239197"/>
            <a:ext cx="25649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sammen med deg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F0B8D0-1DFE-B940-4FC8-BCBC0D0A0DDF}"/>
              </a:ext>
            </a:extLst>
          </p:cNvPr>
          <p:cNvSpPr txBox="1"/>
          <p:nvPr/>
        </p:nvSpPr>
        <p:spPr>
          <a:xfrm>
            <a:off x="357869" y="786944"/>
            <a:ext cx="6454411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Se jeg banker på ditt hjerte</a:t>
            </a:r>
          </a:p>
        </p:txBody>
      </p:sp>
      <p:pic>
        <p:nvPicPr>
          <p:cNvPr id="4" name="Se Jeg banker på ditt hjerte">
            <a:hlinkClick r:id="" action="ppaction://media"/>
            <a:extLst>
              <a:ext uri="{FF2B5EF4-FFF2-40B4-BE49-F238E27FC236}">
                <a16:creationId xmlns:a16="http://schemas.microsoft.com/office/drawing/2014/main" id="{C3F4BB9E-0BCA-9A21-B256-40A3631640D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1201" y="1043940"/>
            <a:ext cx="609600" cy="609600"/>
          </a:xfrm>
          <a:prstGeom prst="rect">
            <a:avLst/>
          </a:prstGeom>
        </p:spPr>
      </p:pic>
      <p:pic>
        <p:nvPicPr>
          <p:cNvPr id="1040" name="Picture 16" descr="Skur, Hage, Dør">
            <a:extLst>
              <a:ext uri="{FF2B5EF4-FFF2-40B4-BE49-F238E27FC236}">
                <a16:creationId xmlns:a16="http://schemas.microsoft.com/office/drawing/2014/main" id="{C897045C-B698-0A5C-1EF9-CFEB702C9A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46183"/>
          <a:stretch/>
        </p:blipFill>
        <p:spPr bwMode="auto">
          <a:xfrm>
            <a:off x="7233558" y="506608"/>
            <a:ext cx="4830105" cy="6351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kygge, Silhuett, Jesus, Evangelisk">
            <a:extLst>
              <a:ext uri="{FF2B5EF4-FFF2-40B4-BE49-F238E27FC236}">
                <a16:creationId xmlns:a16="http://schemas.microsoft.com/office/drawing/2014/main" id="{EB6E34E5-1185-A057-C949-DC3CFC941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746" flipH="1">
            <a:off x="6291744" y="1086975"/>
            <a:ext cx="5099205" cy="568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E93B187-5065-221B-89B7-0DB76C76851C}"/>
              </a:ext>
            </a:extLst>
          </p:cNvPr>
          <p:cNvSpPr txBox="1"/>
          <p:nvPr/>
        </p:nvSpPr>
        <p:spPr>
          <a:xfrm>
            <a:off x="9006202" y="0"/>
            <a:ext cx="3355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Tekst og melodi: Magne Tangen Ref. Joh. </a:t>
            </a:r>
            <a:r>
              <a:rPr lang="nb-NO" dirty="0" err="1"/>
              <a:t>Åp</a:t>
            </a:r>
            <a:r>
              <a:rPr lang="nb-NO" dirty="0"/>
              <a:t>. 3,20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684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7000">
        <p159:morph option="byObject"/>
      </p:transition>
    </mc:Choice>
    <mc:Fallback xmlns="">
      <p:transition spd="slow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8" grpId="0"/>
      <p:bldP spid="10" grpId="0"/>
      <p:bldP spid="11" grpId="0"/>
    </p:bldLst>
  </p:timing>
  <p:extLst>
    <p:ext uri="{E180D4A7-C9FB-4DFB-919C-405C955672EB}">
      <p14:showEvtLst xmlns:p14="http://schemas.microsoft.com/office/powerpoint/2010/main">
        <p14:playEvt time="152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ids, Håndjern, Ambulanse, Hiv, Tyv, Frihet, Håp, Lykke">
            <a:extLst>
              <a:ext uri="{FF2B5EF4-FFF2-40B4-BE49-F238E27FC236}">
                <a16:creationId xmlns:a16="http://schemas.microsoft.com/office/drawing/2014/main" id="{9F8CB196-145B-E5E8-A9EC-B3D05BFB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8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E106D24F-9935-6687-DAC7-8B1D9EBF547F}"/>
              </a:ext>
            </a:extLst>
          </p:cNvPr>
          <p:cNvSpPr txBox="1"/>
          <p:nvPr/>
        </p:nvSpPr>
        <p:spPr>
          <a:xfrm>
            <a:off x="357869" y="786944"/>
            <a:ext cx="6454411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Se jeg banker på ditt hjerte</a:t>
            </a:r>
          </a:p>
        </p:txBody>
      </p:sp>
      <p:pic>
        <p:nvPicPr>
          <p:cNvPr id="13" name="Picture 2" descr="Skyldig, Pekeren, Tolke, Tolkning">
            <a:extLst>
              <a:ext uri="{FF2B5EF4-FFF2-40B4-BE49-F238E27FC236}">
                <a16:creationId xmlns:a16="http://schemas.microsoft.com/office/drawing/2014/main" id="{A92C1E8B-0896-3C47-43BE-CAF8BA527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80" y="0"/>
            <a:ext cx="3482884" cy="19591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12F9AFE-4775-A8E3-13CA-9EAAA506C5D9}"/>
              </a:ext>
            </a:extLst>
          </p:cNvPr>
          <p:cNvSpPr txBox="1"/>
          <p:nvPr/>
        </p:nvSpPr>
        <p:spPr>
          <a:xfrm>
            <a:off x="4413492" y="3810872"/>
            <a:ext cx="315309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 fra alle dine synder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12EEC0B-8FE9-E468-E433-ACA2E3DAC58B}"/>
              </a:ext>
            </a:extLst>
          </p:cNvPr>
          <p:cNvSpPr txBox="1"/>
          <p:nvPr/>
        </p:nvSpPr>
        <p:spPr>
          <a:xfrm>
            <a:off x="4413492" y="4543669"/>
            <a:ext cx="4759767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Følg du meg, så får du nådens under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0801EC0-9BD0-6FD0-50F1-6308F92E6461}"/>
              </a:ext>
            </a:extLst>
          </p:cNvPr>
          <p:cNvSpPr txBox="1"/>
          <p:nvPr/>
        </p:nvSpPr>
        <p:spPr>
          <a:xfrm>
            <a:off x="4467896" y="5276466"/>
            <a:ext cx="7872694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Så vil jeg deg følge helt til du har nådd ditt himmelske hjem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Jesus Kristus, Hånd, Oppstandelse">
            <a:extLst>
              <a:ext uri="{FF2B5EF4-FFF2-40B4-BE49-F238E27FC236}">
                <a16:creationId xmlns:a16="http://schemas.microsoft.com/office/drawing/2014/main" id="{460189F2-2835-EA1A-EAA2-4B00C3B96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591" y="2987672"/>
            <a:ext cx="3759722" cy="2116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3003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9548">
        <p159:morph option="byObject"/>
      </p:transition>
    </mc:Choice>
    <mc:Fallback xmlns="">
      <p:transition spd="slow" advTm="295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ennesker, Mann, Gå, Vei, Skog, Sammen">
            <a:extLst>
              <a:ext uri="{FF2B5EF4-FFF2-40B4-BE49-F238E27FC236}">
                <a16:creationId xmlns:a16="http://schemas.microsoft.com/office/drawing/2014/main" id="{D21B25F8-D73B-D004-DDF7-52768B28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3"/>
            <a:ext cx="12192000" cy="687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DC9AEB2-A927-2096-B496-E7B79702B902}"/>
              </a:ext>
            </a:extLst>
          </p:cNvPr>
          <p:cNvSpPr txBox="1"/>
          <p:nvPr/>
        </p:nvSpPr>
        <p:spPr>
          <a:xfrm>
            <a:off x="8210166" y="1995752"/>
            <a:ext cx="403030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Mens du følger meg på veien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DD4DD4D-D914-1F23-505E-DFA8B1FAFBDC}"/>
              </a:ext>
            </a:extLst>
          </p:cNvPr>
          <p:cNvSpPr txBox="1"/>
          <p:nvPr/>
        </p:nvSpPr>
        <p:spPr>
          <a:xfrm>
            <a:off x="7016860" y="2715444"/>
            <a:ext cx="528855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Kanskje du kan be en venn bli med deg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527B32F-CA33-EE08-3CFC-AEFDBE8D00B2}"/>
              </a:ext>
            </a:extLst>
          </p:cNvPr>
          <p:cNvSpPr txBox="1"/>
          <p:nvPr/>
        </p:nvSpPr>
        <p:spPr>
          <a:xfrm>
            <a:off x="5194999" y="5601855"/>
            <a:ext cx="440620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Gå i lag, og hjelp hverandre frem, 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C167FD1-303F-5E64-598A-B97515989912}"/>
              </a:ext>
            </a:extLst>
          </p:cNvPr>
          <p:cNvSpPr txBox="1"/>
          <p:nvPr/>
        </p:nvSpPr>
        <p:spPr>
          <a:xfrm>
            <a:off x="357869" y="786944"/>
            <a:ext cx="6454411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Se jeg banker på ditt hjerte</a:t>
            </a:r>
          </a:p>
        </p:txBody>
      </p:sp>
      <p:pic>
        <p:nvPicPr>
          <p:cNvPr id="20" name="Picture 6" descr="Jesus Kristus, Hånd, Oppstandelse">
            <a:extLst>
              <a:ext uri="{FF2B5EF4-FFF2-40B4-BE49-F238E27FC236}">
                <a16:creationId xmlns:a16="http://schemas.microsoft.com/office/drawing/2014/main" id="{42C37476-DB75-8819-BE09-C3EC726D9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279" y="-39675"/>
            <a:ext cx="3759722" cy="2116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4FD7995-9B2B-40AA-EDDA-57753C0F2B96}"/>
              </a:ext>
            </a:extLst>
          </p:cNvPr>
          <p:cNvSpPr txBox="1"/>
          <p:nvPr/>
        </p:nvSpPr>
        <p:spPr>
          <a:xfrm>
            <a:off x="9122569" y="6271732"/>
            <a:ext cx="2755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alt blir lettere nå</a:t>
            </a:r>
            <a:endParaRPr lang="nb-NO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7441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9734">
        <p159:morph option="byObject"/>
      </p:transition>
    </mc:Choice>
    <mc:Fallback xmlns="">
      <p:transition spd="slow" advTm="297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esus Av Nasaret, Kristus, Tro, Bibelen">
            <a:extLst>
              <a:ext uri="{FF2B5EF4-FFF2-40B4-BE49-F238E27FC236}">
                <a16:creationId xmlns:a16="http://schemas.microsoft.com/office/drawing/2014/main" id="{52CE5152-5B48-4A52-D796-17CEA0557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079"/>
            <a:ext cx="12192000" cy="685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A93C2EA-4D5C-422F-93FC-21AF0E9E8F9A}"/>
              </a:ext>
            </a:extLst>
          </p:cNvPr>
          <p:cNvSpPr txBox="1"/>
          <p:nvPr/>
        </p:nvSpPr>
        <p:spPr>
          <a:xfrm>
            <a:off x="357868" y="4389140"/>
            <a:ext cx="770028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Lønnen din er stor, og du får være med i himmelens kor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C167FD1-303F-5E64-598A-B97515989912}"/>
              </a:ext>
            </a:extLst>
          </p:cNvPr>
          <p:cNvSpPr txBox="1"/>
          <p:nvPr/>
        </p:nvSpPr>
        <p:spPr>
          <a:xfrm>
            <a:off x="357869" y="786944"/>
            <a:ext cx="6454411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Se jeg banker på ditt hjerte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EB70AA4-5294-557A-CE9E-7768B46E63A4}"/>
              </a:ext>
            </a:extLst>
          </p:cNvPr>
          <p:cNvSpPr txBox="1"/>
          <p:nvPr/>
        </p:nvSpPr>
        <p:spPr>
          <a:xfrm>
            <a:off x="357869" y="2612574"/>
            <a:ext cx="336867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Jeg vil stå og ta i mot deg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0BD85DD-4C5E-7ADF-C1C2-34795CD552A5}"/>
              </a:ext>
            </a:extLst>
          </p:cNvPr>
          <p:cNvSpPr txBox="1"/>
          <p:nvPr/>
        </p:nvSpPr>
        <p:spPr>
          <a:xfrm>
            <a:off x="357869" y="3500857"/>
            <a:ext cx="503580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Når en dag du kommer frem til målet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Kor, Tilbedelse, Sangere, Ros, Rosende">
            <a:extLst>
              <a:ext uri="{FF2B5EF4-FFF2-40B4-BE49-F238E27FC236}">
                <a16:creationId xmlns:a16="http://schemas.microsoft.com/office/drawing/2014/main" id="{7F1574DA-0DFC-8A5D-E10B-1D7E35670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131" y="1610393"/>
            <a:ext cx="2767746" cy="28344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Karakterer, Diskantnøkkel, Lyd, Konsert">
            <a:extLst>
              <a:ext uri="{FF2B5EF4-FFF2-40B4-BE49-F238E27FC236}">
                <a16:creationId xmlns:a16="http://schemas.microsoft.com/office/drawing/2014/main" id="{D6FE8851-15AD-0EC5-4305-A226D9B81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556" y="3682146"/>
            <a:ext cx="2581148" cy="18283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romme, Afrikansk, Slagverk, Instrument">
            <a:extLst>
              <a:ext uri="{FF2B5EF4-FFF2-40B4-BE49-F238E27FC236}">
                <a16:creationId xmlns:a16="http://schemas.microsoft.com/office/drawing/2014/main" id="{FC34CF81-C0C7-7BB8-D791-6A53E4F17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96" y="4959977"/>
            <a:ext cx="1145601" cy="194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Piano, Pianist, Sanger, Jazz, Musikk">
            <a:extLst>
              <a:ext uri="{FF2B5EF4-FFF2-40B4-BE49-F238E27FC236}">
                <a16:creationId xmlns:a16="http://schemas.microsoft.com/office/drawing/2014/main" id="{F533DD57-F9FC-F5A1-F8FD-38D45BB15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30" y="5084173"/>
            <a:ext cx="2581148" cy="17481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Sang, Barn, Synge, Student, Skole, Grå Skole">
            <a:extLst>
              <a:ext uri="{FF2B5EF4-FFF2-40B4-BE49-F238E27FC236}">
                <a16:creationId xmlns:a16="http://schemas.microsoft.com/office/drawing/2014/main" id="{4DC3DB86-20BF-08F6-CCAB-29022D6E3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37" y="4731829"/>
            <a:ext cx="3246076" cy="21708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Mann, Sang, Spiller, Musikk, Gitar">
            <a:extLst>
              <a:ext uri="{FF2B5EF4-FFF2-40B4-BE49-F238E27FC236}">
                <a16:creationId xmlns:a16="http://schemas.microsoft.com/office/drawing/2014/main" id="{1F358236-96C2-BC3E-7EDC-4BBAA8A85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0" y="5034675"/>
            <a:ext cx="2698211" cy="179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2342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055">
        <p159:morph option="byObject"/>
      </p:transition>
    </mc:Choice>
    <mc:Fallback xmlns="">
      <p:transition spd="slow" advTm="37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4.9|8.3|8.1|1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9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6.1|9.2|7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6.5|8.4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151</Words>
  <Application>Microsoft Office PowerPoint</Application>
  <PresentationFormat>Widescreen</PresentationFormat>
  <Paragraphs>19</Paragraphs>
  <Slides>4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2022-04-16T20:06:46Z</dcterms:created>
  <dcterms:modified xsi:type="dcterms:W3CDTF">2024-12-09T16:08:47Z</dcterms:modified>
</cp:coreProperties>
</file>