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C41392-B888-4869-9F2E-F9EC07EB6E09}" v="339" dt="2022-07-14T10:42:42.3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3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ne Tangen" userId="5aa67fdd64a65c0e" providerId="LiveId" clId="{B9C41392-B888-4869-9F2E-F9EC07EB6E09}"/>
    <pc:docChg chg="undo custSel addSld modSld sldOrd">
      <pc:chgData name="Magne Tangen" userId="5aa67fdd64a65c0e" providerId="LiveId" clId="{B9C41392-B888-4869-9F2E-F9EC07EB6E09}" dt="2022-07-14T10:42:42.365" v="488"/>
      <pc:docMkLst>
        <pc:docMk/>
      </pc:docMkLst>
      <pc:sldChg chg="addSp delSp modSp mod modTransition modAnim">
        <pc:chgData name="Magne Tangen" userId="5aa67fdd64a65c0e" providerId="LiveId" clId="{B9C41392-B888-4869-9F2E-F9EC07EB6E09}" dt="2022-07-14T10:42:42.365" v="488"/>
        <pc:sldMkLst>
          <pc:docMk/>
          <pc:sldMk cId="393465977" sldId="256"/>
        </pc:sldMkLst>
        <pc:spChg chg="add mod">
          <ac:chgData name="Magne Tangen" userId="5aa67fdd64a65c0e" providerId="LiveId" clId="{B9C41392-B888-4869-9F2E-F9EC07EB6E09}" dt="2022-07-14T10:39:49.178" v="478" actId="14100"/>
          <ac:spMkLst>
            <pc:docMk/>
            <pc:sldMk cId="393465977" sldId="256"/>
            <ac:spMk id="2" creationId="{19686096-59C3-6CA9-829A-F823324D10C6}"/>
          </ac:spMkLst>
        </pc:spChg>
        <pc:spChg chg="del mod">
          <ac:chgData name="Magne Tangen" userId="5aa67fdd64a65c0e" providerId="LiveId" clId="{B9C41392-B888-4869-9F2E-F9EC07EB6E09}" dt="2022-04-29T17:19:28.907" v="289" actId="478"/>
          <ac:spMkLst>
            <pc:docMk/>
            <pc:sldMk cId="393465977" sldId="256"/>
            <ac:spMk id="5" creationId="{BC825D65-9228-4E14-8D13-9267089BB373}"/>
          </ac:spMkLst>
        </pc:spChg>
        <pc:spChg chg="add mod">
          <ac:chgData name="Magne Tangen" userId="5aa67fdd64a65c0e" providerId="LiveId" clId="{B9C41392-B888-4869-9F2E-F9EC07EB6E09}" dt="2022-04-29T15:38:51.629" v="164" actId="1076"/>
          <ac:spMkLst>
            <pc:docMk/>
            <pc:sldMk cId="393465977" sldId="256"/>
            <ac:spMk id="8" creationId="{8B69CDF5-585B-40CB-BFE5-D9F5D936C99D}"/>
          </ac:spMkLst>
        </pc:spChg>
        <pc:spChg chg="add del mod">
          <ac:chgData name="Magne Tangen" userId="5aa67fdd64a65c0e" providerId="LiveId" clId="{B9C41392-B888-4869-9F2E-F9EC07EB6E09}" dt="2022-04-29T12:09:56.446" v="37" actId="478"/>
          <ac:spMkLst>
            <pc:docMk/>
            <pc:sldMk cId="393465977" sldId="256"/>
            <ac:spMk id="20" creationId="{03F81772-EA9E-42FB-9485-3121359D4A31}"/>
          </ac:spMkLst>
        </pc:spChg>
        <pc:spChg chg="add mod">
          <ac:chgData name="Magne Tangen" userId="5aa67fdd64a65c0e" providerId="LiveId" clId="{B9C41392-B888-4869-9F2E-F9EC07EB6E09}" dt="2022-04-29T15:45:11.204" v="200" actId="1076"/>
          <ac:spMkLst>
            <pc:docMk/>
            <pc:sldMk cId="393465977" sldId="256"/>
            <ac:spMk id="21" creationId="{6EB310A3-3682-46D6-989B-9048EA66153D}"/>
          </ac:spMkLst>
        </pc:spChg>
        <pc:spChg chg="add del mod">
          <ac:chgData name="Magne Tangen" userId="5aa67fdd64a65c0e" providerId="LiveId" clId="{B9C41392-B888-4869-9F2E-F9EC07EB6E09}" dt="2022-04-29T12:09:45.079" v="35" actId="478"/>
          <ac:spMkLst>
            <pc:docMk/>
            <pc:sldMk cId="393465977" sldId="256"/>
            <ac:spMk id="22" creationId="{C9A727E1-5811-470E-A4A4-CB1FBE2D2212}"/>
          </ac:spMkLst>
        </pc:spChg>
        <pc:spChg chg="add mod">
          <ac:chgData name="Magne Tangen" userId="5aa67fdd64a65c0e" providerId="LiveId" clId="{B9C41392-B888-4869-9F2E-F9EC07EB6E09}" dt="2022-04-29T15:45:11.204" v="200" actId="1076"/>
          <ac:spMkLst>
            <pc:docMk/>
            <pc:sldMk cId="393465977" sldId="256"/>
            <ac:spMk id="23" creationId="{215951E0-A5BB-4100-976A-4AFC084059FE}"/>
          </ac:spMkLst>
        </pc:spChg>
        <pc:spChg chg="add mod">
          <ac:chgData name="Magne Tangen" userId="5aa67fdd64a65c0e" providerId="LiveId" clId="{B9C41392-B888-4869-9F2E-F9EC07EB6E09}" dt="2022-04-29T15:44:53.021" v="197" actId="1076"/>
          <ac:spMkLst>
            <pc:docMk/>
            <pc:sldMk cId="393465977" sldId="256"/>
            <ac:spMk id="25" creationId="{37D32FF3-B272-41E9-A003-DAEC9B16C1B2}"/>
          </ac:spMkLst>
        </pc:spChg>
        <pc:spChg chg="add mod">
          <ac:chgData name="Magne Tangen" userId="5aa67fdd64a65c0e" providerId="LiveId" clId="{B9C41392-B888-4869-9F2E-F9EC07EB6E09}" dt="2022-04-29T15:44:45.655" v="196" actId="1076"/>
          <ac:spMkLst>
            <pc:docMk/>
            <pc:sldMk cId="393465977" sldId="256"/>
            <ac:spMk id="27" creationId="{57AA7662-FB0B-4D97-961A-D0235977CD29}"/>
          </ac:spMkLst>
        </pc:spChg>
        <pc:spChg chg="add mod">
          <ac:chgData name="Magne Tangen" userId="5aa67fdd64a65c0e" providerId="LiveId" clId="{B9C41392-B888-4869-9F2E-F9EC07EB6E09}" dt="2022-04-29T15:44:38.625" v="195" actId="1076"/>
          <ac:spMkLst>
            <pc:docMk/>
            <pc:sldMk cId="393465977" sldId="256"/>
            <ac:spMk id="29" creationId="{E32C343A-FDAB-49EA-AC42-27C1E1CD1463}"/>
          </ac:spMkLst>
        </pc:spChg>
        <pc:picChg chg="add del mod">
          <ac:chgData name="Magne Tangen" userId="5aa67fdd64a65c0e" providerId="LiveId" clId="{B9C41392-B888-4869-9F2E-F9EC07EB6E09}" dt="2022-07-08T14:59:14.687" v="385" actId="478"/>
          <ac:picMkLst>
            <pc:docMk/>
            <pc:sldMk cId="393465977" sldId="256"/>
            <ac:picMk id="3" creationId="{CB39A905-EFEF-F1A2-227E-878829A39286}"/>
          </ac:picMkLst>
        </pc:picChg>
        <pc:picChg chg="add mod">
          <ac:chgData name="Magne Tangen" userId="5aa67fdd64a65c0e" providerId="LiveId" clId="{B9C41392-B888-4869-9F2E-F9EC07EB6E09}" dt="2022-07-08T15:16:15.642" v="440" actId="167"/>
          <ac:picMkLst>
            <pc:docMk/>
            <pc:sldMk cId="393465977" sldId="256"/>
            <ac:picMk id="4" creationId="{5E479FC9-2FA6-F428-657E-9903AE7509F2}"/>
          </ac:picMkLst>
        </pc:picChg>
        <pc:picChg chg="add mod">
          <ac:chgData name="Magne Tangen" userId="5aa67fdd64a65c0e" providerId="LiveId" clId="{B9C41392-B888-4869-9F2E-F9EC07EB6E09}" dt="2022-05-01T15:35:51.468" v="353" actId="1076"/>
          <ac:picMkLst>
            <pc:docMk/>
            <pc:sldMk cId="393465977" sldId="256"/>
            <ac:picMk id="9" creationId="{D1217C76-78C4-4F00-A2F6-AA07A18BCA2E}"/>
          </ac:picMkLst>
        </pc:picChg>
        <pc:picChg chg="add mod">
          <ac:chgData name="Magne Tangen" userId="5aa67fdd64a65c0e" providerId="LiveId" clId="{B9C41392-B888-4869-9F2E-F9EC07EB6E09}" dt="2022-07-14T10:39:07.968" v="458"/>
          <ac:picMkLst>
            <pc:docMk/>
            <pc:sldMk cId="393465977" sldId="256"/>
            <ac:picMk id="14" creationId="{A3868905-8E9C-3171-EFE4-F1843C0311C1}"/>
          </ac:picMkLst>
        </pc:picChg>
        <pc:picChg chg="add mod">
          <ac:chgData name="Magne Tangen" userId="5aa67fdd64a65c0e" providerId="LiveId" clId="{B9C41392-B888-4869-9F2E-F9EC07EB6E09}" dt="2022-07-14T10:39:07.968" v="458"/>
          <ac:picMkLst>
            <pc:docMk/>
            <pc:sldMk cId="393465977" sldId="256"/>
            <ac:picMk id="15" creationId="{1614EDB3-12E2-17B8-7ABB-196C937CE3E4}"/>
          </ac:picMkLst>
        </pc:picChg>
        <pc:picChg chg="add del mod">
          <ac:chgData name="Magne Tangen" userId="5aa67fdd64a65c0e" providerId="LiveId" clId="{B9C41392-B888-4869-9F2E-F9EC07EB6E09}" dt="2022-07-08T15:16:46.181" v="444" actId="478"/>
          <ac:picMkLst>
            <pc:docMk/>
            <pc:sldMk cId="393465977" sldId="256"/>
            <ac:picMk id="20" creationId="{01992087-78A7-081F-04AF-46246B9B05A2}"/>
          </ac:picMkLst>
        </pc:picChg>
        <pc:picChg chg="add del mod">
          <ac:chgData name="Magne Tangen" userId="5aa67fdd64a65c0e" providerId="LiveId" clId="{B9C41392-B888-4869-9F2E-F9EC07EB6E09}" dt="2022-07-08T14:59:14.687" v="385" actId="478"/>
          <ac:picMkLst>
            <pc:docMk/>
            <pc:sldMk cId="393465977" sldId="256"/>
            <ac:picMk id="32" creationId="{8D9B8DD9-B51F-4815-90DD-5F8D09C2954B}"/>
          </ac:picMkLst>
        </pc:picChg>
        <pc:picChg chg="add del mod">
          <ac:chgData name="Magne Tangen" userId="5aa67fdd64a65c0e" providerId="LiveId" clId="{B9C41392-B888-4869-9F2E-F9EC07EB6E09}" dt="2022-04-28T15:34:26.355" v="2" actId="478"/>
          <ac:picMkLst>
            <pc:docMk/>
            <pc:sldMk cId="393465977" sldId="256"/>
            <ac:picMk id="1026" creationId="{7BEC4BD1-E1CB-4CD0-8074-1A97D4739531}"/>
          </ac:picMkLst>
        </pc:picChg>
        <pc:picChg chg="add del mod">
          <ac:chgData name="Magne Tangen" userId="5aa67fdd64a65c0e" providerId="LiveId" clId="{B9C41392-B888-4869-9F2E-F9EC07EB6E09}" dt="2022-04-29T09:45:36.182" v="6" actId="478"/>
          <ac:picMkLst>
            <pc:docMk/>
            <pc:sldMk cId="393465977" sldId="256"/>
            <ac:picMk id="1026" creationId="{BB9CD955-4F7A-4DE7-B1E8-FD6388A294F2}"/>
          </ac:picMkLst>
        </pc:picChg>
        <pc:picChg chg="add mod">
          <ac:chgData name="Magne Tangen" userId="5aa67fdd64a65c0e" providerId="LiveId" clId="{B9C41392-B888-4869-9F2E-F9EC07EB6E09}" dt="2022-04-29T17:25:12.490" v="302" actId="1076"/>
          <ac:picMkLst>
            <pc:docMk/>
            <pc:sldMk cId="393465977" sldId="256"/>
            <ac:picMk id="1026" creationId="{FF62A49F-47F0-4A5E-A649-46F9E620FC02}"/>
          </ac:picMkLst>
        </pc:picChg>
        <pc:picChg chg="add del mod">
          <ac:chgData name="Magne Tangen" userId="5aa67fdd64a65c0e" providerId="LiveId" clId="{B9C41392-B888-4869-9F2E-F9EC07EB6E09}" dt="2022-07-08T14:59:14.687" v="385" actId="478"/>
          <ac:picMkLst>
            <pc:docMk/>
            <pc:sldMk cId="393465977" sldId="256"/>
            <ac:picMk id="1028" creationId="{0C7CB12B-7583-B564-FD60-5E738F40E95A}"/>
          </ac:picMkLst>
        </pc:picChg>
        <pc:picChg chg="add del mod">
          <ac:chgData name="Magne Tangen" userId="5aa67fdd64a65c0e" providerId="LiveId" clId="{B9C41392-B888-4869-9F2E-F9EC07EB6E09}" dt="2022-04-29T15:47:57.131" v="210" actId="478"/>
          <ac:picMkLst>
            <pc:docMk/>
            <pc:sldMk cId="393465977" sldId="256"/>
            <ac:picMk id="1028" creationId="{0CD56ED0-1F2B-459A-B5FB-0827D3BBFC38}"/>
          </ac:picMkLst>
        </pc:picChg>
        <pc:picChg chg="add del mod">
          <ac:chgData name="Magne Tangen" userId="5aa67fdd64a65c0e" providerId="LiveId" clId="{B9C41392-B888-4869-9F2E-F9EC07EB6E09}" dt="2022-07-08T15:16:46.181" v="444" actId="478"/>
          <ac:picMkLst>
            <pc:docMk/>
            <pc:sldMk cId="393465977" sldId="256"/>
            <ac:picMk id="1030" creationId="{E1B5B7CB-D85E-407B-8920-84AE89CFA0D4}"/>
          </ac:picMkLst>
        </pc:picChg>
        <pc:picChg chg="add del mod">
          <ac:chgData name="Magne Tangen" userId="5aa67fdd64a65c0e" providerId="LiveId" clId="{B9C41392-B888-4869-9F2E-F9EC07EB6E09}" dt="2022-04-29T15:30:29.153" v="81" actId="478"/>
          <ac:picMkLst>
            <pc:docMk/>
            <pc:sldMk cId="393465977" sldId="256"/>
            <ac:picMk id="1032" creationId="{5E156B59-A9CF-4DC0-8E37-ABDF4475088B}"/>
          </ac:picMkLst>
        </pc:picChg>
        <pc:picChg chg="add del mod">
          <ac:chgData name="Magne Tangen" userId="5aa67fdd64a65c0e" providerId="LiveId" clId="{B9C41392-B888-4869-9F2E-F9EC07EB6E09}" dt="2022-07-08T15:16:46.181" v="444" actId="478"/>
          <ac:picMkLst>
            <pc:docMk/>
            <pc:sldMk cId="393465977" sldId="256"/>
            <ac:picMk id="1032" creationId="{FEA1F1BE-9E46-CEC1-2EA3-6378619963BC}"/>
          </ac:picMkLst>
        </pc:picChg>
        <pc:picChg chg="add del mod">
          <ac:chgData name="Magne Tangen" userId="5aa67fdd64a65c0e" providerId="LiveId" clId="{B9C41392-B888-4869-9F2E-F9EC07EB6E09}" dt="2022-04-29T15:47:57.131" v="210" actId="478"/>
          <ac:picMkLst>
            <pc:docMk/>
            <pc:sldMk cId="393465977" sldId="256"/>
            <ac:picMk id="1034" creationId="{B122A3D3-FDB9-40ED-B393-6F656554EF93}"/>
          </ac:picMkLst>
        </pc:picChg>
        <pc:picChg chg="add del mod">
          <ac:chgData name="Magne Tangen" userId="5aa67fdd64a65c0e" providerId="LiveId" clId="{B9C41392-B888-4869-9F2E-F9EC07EB6E09}" dt="2022-07-14T10:39:03.651" v="457" actId="478"/>
          <ac:picMkLst>
            <pc:docMk/>
            <pc:sldMk cId="393465977" sldId="256"/>
            <ac:picMk id="1034" creationId="{F6561E75-DC4E-41BB-98EA-E9156F2EE6D0}"/>
          </ac:picMkLst>
        </pc:picChg>
        <pc:picChg chg="add del mod">
          <ac:chgData name="Magne Tangen" userId="5aa67fdd64a65c0e" providerId="LiveId" clId="{B9C41392-B888-4869-9F2E-F9EC07EB6E09}" dt="2022-07-08T15:16:46.181" v="444" actId="478"/>
          <ac:picMkLst>
            <pc:docMk/>
            <pc:sldMk cId="393465977" sldId="256"/>
            <ac:picMk id="1036" creationId="{54203E2B-E6C3-B70F-EC4C-E16D52B5C1B2}"/>
          </ac:picMkLst>
        </pc:picChg>
        <pc:picChg chg="add del mod">
          <ac:chgData name="Magne Tangen" userId="5aa67fdd64a65c0e" providerId="LiveId" clId="{B9C41392-B888-4869-9F2E-F9EC07EB6E09}" dt="2022-04-29T15:47:57.131" v="210" actId="478"/>
          <ac:picMkLst>
            <pc:docMk/>
            <pc:sldMk cId="393465977" sldId="256"/>
            <ac:picMk id="1036" creationId="{939CC52E-1378-4DC1-BDC6-8E82CE72F3ED}"/>
          </ac:picMkLst>
        </pc:picChg>
        <pc:picChg chg="add del mod">
          <ac:chgData name="Magne Tangen" userId="5aa67fdd64a65c0e" providerId="LiveId" clId="{B9C41392-B888-4869-9F2E-F9EC07EB6E09}" dt="2022-07-14T10:39:03.651" v="457" actId="478"/>
          <ac:picMkLst>
            <pc:docMk/>
            <pc:sldMk cId="393465977" sldId="256"/>
            <ac:picMk id="1038" creationId="{75ABD7B3-D166-9EB3-0E2E-BC307C808918}"/>
          </ac:picMkLst>
        </pc:picChg>
        <pc:picChg chg="add del mod">
          <ac:chgData name="Magne Tangen" userId="5aa67fdd64a65c0e" providerId="LiveId" clId="{B9C41392-B888-4869-9F2E-F9EC07EB6E09}" dt="2022-04-29T15:47:57.131" v="210" actId="478"/>
          <ac:picMkLst>
            <pc:docMk/>
            <pc:sldMk cId="393465977" sldId="256"/>
            <ac:picMk id="1038" creationId="{9F6BE61D-B2CC-452A-A022-C140AB792740}"/>
          </ac:picMkLst>
        </pc:picChg>
        <pc:picChg chg="add del mod">
          <ac:chgData name="Magne Tangen" userId="5aa67fdd64a65c0e" providerId="LiveId" clId="{B9C41392-B888-4869-9F2E-F9EC07EB6E09}" dt="2022-04-29T15:47:57.131" v="210" actId="478"/>
          <ac:picMkLst>
            <pc:docMk/>
            <pc:sldMk cId="393465977" sldId="256"/>
            <ac:picMk id="1040" creationId="{5D5A0CE6-A247-4160-8047-AE8EA645824F}"/>
          </ac:picMkLst>
        </pc:picChg>
        <pc:picChg chg="add del mod">
          <ac:chgData name="Magne Tangen" userId="5aa67fdd64a65c0e" providerId="LiveId" clId="{B9C41392-B888-4869-9F2E-F9EC07EB6E09}" dt="2022-04-29T15:47:57.131" v="210" actId="478"/>
          <ac:picMkLst>
            <pc:docMk/>
            <pc:sldMk cId="393465977" sldId="256"/>
            <ac:picMk id="1042" creationId="{50CDDCA4-F22D-4779-AD4D-16941B905235}"/>
          </ac:picMkLst>
        </pc:picChg>
        <pc:picChg chg="add del mod">
          <ac:chgData name="Magne Tangen" userId="5aa67fdd64a65c0e" providerId="LiveId" clId="{B9C41392-B888-4869-9F2E-F9EC07EB6E09}" dt="2022-04-29T15:47:57.131" v="210" actId="478"/>
          <ac:picMkLst>
            <pc:docMk/>
            <pc:sldMk cId="393465977" sldId="256"/>
            <ac:picMk id="1044" creationId="{D3A02533-C6EA-45C5-91E6-AFD01F860DB6}"/>
          </ac:picMkLst>
        </pc:picChg>
        <pc:picChg chg="add del mod">
          <ac:chgData name="Magne Tangen" userId="5aa67fdd64a65c0e" providerId="LiveId" clId="{B9C41392-B888-4869-9F2E-F9EC07EB6E09}" dt="2022-04-29T15:47:57.131" v="210" actId="478"/>
          <ac:picMkLst>
            <pc:docMk/>
            <pc:sldMk cId="393465977" sldId="256"/>
            <ac:picMk id="1046" creationId="{D791925C-548F-4075-9FAD-104925D83FF2}"/>
          </ac:picMkLst>
        </pc:picChg>
        <pc:picChg chg="add del mod">
          <ac:chgData name="Magne Tangen" userId="5aa67fdd64a65c0e" providerId="LiveId" clId="{B9C41392-B888-4869-9F2E-F9EC07EB6E09}" dt="2022-04-29T15:47:57.131" v="210" actId="478"/>
          <ac:picMkLst>
            <pc:docMk/>
            <pc:sldMk cId="393465977" sldId="256"/>
            <ac:picMk id="1048" creationId="{347B562C-D9FA-4A9D-8A66-2C413C831EDF}"/>
          </ac:picMkLst>
        </pc:picChg>
        <pc:picChg chg="add del mod">
          <ac:chgData name="Magne Tangen" userId="5aa67fdd64a65c0e" providerId="LiveId" clId="{B9C41392-B888-4869-9F2E-F9EC07EB6E09}" dt="2022-04-29T15:47:57.131" v="210" actId="478"/>
          <ac:picMkLst>
            <pc:docMk/>
            <pc:sldMk cId="393465977" sldId="256"/>
            <ac:picMk id="1050" creationId="{924C8CBB-A138-46B6-91FD-F7AFBB3459E5}"/>
          </ac:picMkLst>
        </pc:picChg>
        <pc:picChg chg="add del mod">
          <ac:chgData name="Magne Tangen" userId="5aa67fdd64a65c0e" providerId="LiveId" clId="{B9C41392-B888-4869-9F2E-F9EC07EB6E09}" dt="2022-04-29T15:47:57.131" v="210" actId="478"/>
          <ac:picMkLst>
            <pc:docMk/>
            <pc:sldMk cId="393465977" sldId="256"/>
            <ac:picMk id="1052" creationId="{B4B64064-4330-476E-BA94-EC1F7FB50BD9}"/>
          </ac:picMkLst>
        </pc:picChg>
        <pc:picChg chg="add del mod">
          <ac:chgData name="Magne Tangen" userId="5aa67fdd64a65c0e" providerId="LiveId" clId="{B9C41392-B888-4869-9F2E-F9EC07EB6E09}" dt="2022-04-29T15:57:08.232" v="279" actId="478"/>
          <ac:picMkLst>
            <pc:docMk/>
            <pc:sldMk cId="393465977" sldId="256"/>
            <ac:picMk id="1054" creationId="{247BC3CE-D30C-4145-BBA2-8854399E0390}"/>
          </ac:picMkLst>
        </pc:picChg>
        <pc:picChg chg="add del mod">
          <ac:chgData name="Magne Tangen" userId="5aa67fdd64a65c0e" providerId="LiveId" clId="{B9C41392-B888-4869-9F2E-F9EC07EB6E09}" dt="2022-04-29T15:47:57.131" v="210" actId="478"/>
          <ac:picMkLst>
            <pc:docMk/>
            <pc:sldMk cId="393465977" sldId="256"/>
            <ac:picMk id="1056" creationId="{144CD891-AAEF-43EE-B43D-1C0D4709EA32}"/>
          </ac:picMkLst>
        </pc:picChg>
        <pc:picChg chg="add del mod">
          <ac:chgData name="Magne Tangen" userId="5aa67fdd64a65c0e" providerId="LiveId" clId="{B9C41392-B888-4869-9F2E-F9EC07EB6E09}" dt="2022-04-29T17:25:02.767" v="300" actId="478"/>
          <ac:picMkLst>
            <pc:docMk/>
            <pc:sldMk cId="393465977" sldId="256"/>
            <ac:picMk id="1058" creationId="{EFE0C886-C883-4B56-AFD4-A2D1A0D61F16}"/>
          </ac:picMkLst>
        </pc:picChg>
        <pc:picChg chg="add del">
          <ac:chgData name="Magne Tangen" userId="5aa67fdd64a65c0e" providerId="LiveId" clId="{B9C41392-B888-4869-9F2E-F9EC07EB6E09}" dt="2022-04-29T12:12:38.240" v="41" actId="478"/>
          <ac:picMkLst>
            <pc:docMk/>
            <pc:sldMk cId="393465977" sldId="256"/>
            <ac:picMk id="1060" creationId="{BCAEE572-032C-4EA2-AFEE-A920FEF6A7BE}"/>
          </ac:picMkLst>
        </pc:picChg>
        <pc:picChg chg="add del mod">
          <ac:chgData name="Magne Tangen" userId="5aa67fdd64a65c0e" providerId="LiveId" clId="{B9C41392-B888-4869-9F2E-F9EC07EB6E09}" dt="2022-04-29T15:47:57.131" v="210" actId="478"/>
          <ac:picMkLst>
            <pc:docMk/>
            <pc:sldMk cId="393465977" sldId="256"/>
            <ac:picMk id="1062" creationId="{5C757DC7-06E7-4CF1-81AD-75F9A8D2D126}"/>
          </ac:picMkLst>
        </pc:picChg>
      </pc:sldChg>
      <pc:sldChg chg="addSp delSp modSp add mod modTransition delAnim modAnim">
        <pc:chgData name="Magne Tangen" userId="5aa67fdd64a65c0e" providerId="LiveId" clId="{B9C41392-B888-4869-9F2E-F9EC07EB6E09}" dt="2022-07-14T10:38:50.283" v="456" actId="1076"/>
        <pc:sldMkLst>
          <pc:docMk/>
          <pc:sldMk cId="666414762" sldId="257"/>
        </pc:sldMkLst>
        <pc:spChg chg="mod">
          <ac:chgData name="Magne Tangen" userId="5aa67fdd64a65c0e" providerId="LiveId" clId="{B9C41392-B888-4869-9F2E-F9EC07EB6E09}" dt="2022-04-29T15:54:27.341" v="267" actId="1076"/>
          <ac:spMkLst>
            <pc:docMk/>
            <pc:sldMk cId="666414762" sldId="257"/>
            <ac:spMk id="5" creationId="{BC825D65-9228-4E14-8D13-9267089BB373}"/>
          </ac:spMkLst>
        </pc:spChg>
        <pc:spChg chg="add mod">
          <ac:chgData name="Magne Tangen" userId="5aa67fdd64a65c0e" providerId="LiveId" clId="{B9C41392-B888-4869-9F2E-F9EC07EB6E09}" dt="2022-04-29T15:53:40.240" v="258" actId="1076"/>
          <ac:spMkLst>
            <pc:docMk/>
            <pc:sldMk cId="666414762" sldId="257"/>
            <ac:spMk id="14" creationId="{2E7140A7-C0B3-48A0-A34C-487B92ACB361}"/>
          </ac:spMkLst>
        </pc:spChg>
        <pc:spChg chg="add mod">
          <ac:chgData name="Magne Tangen" userId="5aa67fdd64a65c0e" providerId="LiveId" clId="{B9C41392-B888-4869-9F2E-F9EC07EB6E09}" dt="2022-04-29T15:54:57.582" v="269" actId="1076"/>
          <ac:spMkLst>
            <pc:docMk/>
            <pc:sldMk cId="666414762" sldId="257"/>
            <ac:spMk id="16" creationId="{E0039998-F62D-494C-925C-90F59BA13035}"/>
          </ac:spMkLst>
        </pc:spChg>
        <pc:spChg chg="add mod">
          <ac:chgData name="Magne Tangen" userId="5aa67fdd64a65c0e" providerId="LiveId" clId="{B9C41392-B888-4869-9F2E-F9EC07EB6E09}" dt="2022-04-29T15:53:58.243" v="261" actId="1076"/>
          <ac:spMkLst>
            <pc:docMk/>
            <pc:sldMk cId="666414762" sldId="257"/>
            <ac:spMk id="18" creationId="{71B1AC6C-2679-4B1B-AF15-F7125277531D}"/>
          </ac:spMkLst>
        </pc:spChg>
        <pc:spChg chg="add mod">
          <ac:chgData name="Magne Tangen" userId="5aa67fdd64a65c0e" providerId="LiveId" clId="{B9C41392-B888-4869-9F2E-F9EC07EB6E09}" dt="2022-04-29T15:54:05.445" v="262" actId="1076"/>
          <ac:spMkLst>
            <pc:docMk/>
            <pc:sldMk cId="666414762" sldId="257"/>
            <ac:spMk id="20" creationId="{283A5697-3102-4F6A-9F90-28EAFEA6FAF2}"/>
          </ac:spMkLst>
        </pc:spChg>
        <pc:spChg chg="del">
          <ac:chgData name="Magne Tangen" userId="5aa67fdd64a65c0e" providerId="LiveId" clId="{B9C41392-B888-4869-9F2E-F9EC07EB6E09}" dt="2022-04-29T15:48:18.188" v="212" actId="478"/>
          <ac:spMkLst>
            <pc:docMk/>
            <pc:sldMk cId="666414762" sldId="257"/>
            <ac:spMk id="21" creationId="{6EB310A3-3682-46D6-989B-9048EA66153D}"/>
          </ac:spMkLst>
        </pc:spChg>
        <pc:spChg chg="add mod">
          <ac:chgData name="Magne Tangen" userId="5aa67fdd64a65c0e" providerId="LiveId" clId="{B9C41392-B888-4869-9F2E-F9EC07EB6E09}" dt="2022-04-29T15:54:05.445" v="262" actId="1076"/>
          <ac:spMkLst>
            <pc:docMk/>
            <pc:sldMk cId="666414762" sldId="257"/>
            <ac:spMk id="22" creationId="{BC1C947F-4708-408C-A53E-3C0616A8DC7B}"/>
          </ac:spMkLst>
        </pc:spChg>
        <pc:spChg chg="del">
          <ac:chgData name="Magne Tangen" userId="5aa67fdd64a65c0e" providerId="LiveId" clId="{B9C41392-B888-4869-9F2E-F9EC07EB6E09}" dt="2022-04-29T15:48:18.188" v="212" actId="478"/>
          <ac:spMkLst>
            <pc:docMk/>
            <pc:sldMk cId="666414762" sldId="257"/>
            <ac:spMk id="23" creationId="{215951E0-A5BB-4100-976A-4AFC084059FE}"/>
          </ac:spMkLst>
        </pc:spChg>
        <pc:spChg chg="del">
          <ac:chgData name="Magne Tangen" userId="5aa67fdd64a65c0e" providerId="LiveId" clId="{B9C41392-B888-4869-9F2E-F9EC07EB6E09}" dt="2022-04-29T15:48:18.188" v="212" actId="478"/>
          <ac:spMkLst>
            <pc:docMk/>
            <pc:sldMk cId="666414762" sldId="257"/>
            <ac:spMk id="25" creationId="{37D32FF3-B272-41E9-A003-DAEC9B16C1B2}"/>
          </ac:spMkLst>
        </pc:spChg>
        <pc:spChg chg="del">
          <ac:chgData name="Magne Tangen" userId="5aa67fdd64a65c0e" providerId="LiveId" clId="{B9C41392-B888-4869-9F2E-F9EC07EB6E09}" dt="2022-04-29T15:48:18.188" v="212" actId="478"/>
          <ac:spMkLst>
            <pc:docMk/>
            <pc:sldMk cId="666414762" sldId="257"/>
            <ac:spMk id="27" creationId="{57AA7662-FB0B-4D97-961A-D0235977CD29}"/>
          </ac:spMkLst>
        </pc:spChg>
        <pc:spChg chg="del">
          <ac:chgData name="Magne Tangen" userId="5aa67fdd64a65c0e" providerId="LiveId" clId="{B9C41392-B888-4869-9F2E-F9EC07EB6E09}" dt="2022-04-29T15:48:18.188" v="212" actId="478"/>
          <ac:spMkLst>
            <pc:docMk/>
            <pc:sldMk cId="666414762" sldId="257"/>
            <ac:spMk id="29" creationId="{E32C343A-FDAB-49EA-AC42-27C1E1CD1463}"/>
          </ac:spMkLst>
        </pc:spChg>
        <pc:picChg chg="del">
          <ac:chgData name="Magne Tangen" userId="5aa67fdd64a65c0e" providerId="LiveId" clId="{B9C41392-B888-4869-9F2E-F9EC07EB6E09}" dt="2022-04-29T15:48:23.843" v="213" actId="478"/>
          <ac:picMkLst>
            <pc:docMk/>
            <pc:sldMk cId="666414762" sldId="257"/>
            <ac:picMk id="9" creationId="{D1217C76-78C4-4F00-A2F6-AA07A18BCA2E}"/>
          </ac:picMkLst>
        </pc:picChg>
        <pc:picChg chg="add mod">
          <ac:chgData name="Magne Tangen" userId="5aa67fdd64a65c0e" providerId="LiveId" clId="{B9C41392-B888-4869-9F2E-F9EC07EB6E09}" dt="2022-04-29T17:31:27.615" v="323" actId="14100"/>
          <ac:picMkLst>
            <pc:docMk/>
            <pc:sldMk cId="666414762" sldId="257"/>
            <ac:picMk id="12" creationId="{38D04D75-301C-4E0A-B05B-9190EDD66DF5}"/>
          </ac:picMkLst>
        </pc:picChg>
        <pc:picChg chg="add mod">
          <ac:chgData name="Magne Tangen" userId="5aa67fdd64a65c0e" providerId="LiveId" clId="{B9C41392-B888-4869-9F2E-F9EC07EB6E09}" dt="2022-07-08T14:59:38.488" v="387"/>
          <ac:picMkLst>
            <pc:docMk/>
            <pc:sldMk cId="666414762" sldId="257"/>
            <ac:picMk id="13" creationId="{F9476E94-B37E-E50D-61CA-7C149670B827}"/>
          </ac:picMkLst>
        </pc:picChg>
        <pc:picChg chg="add del mod">
          <ac:chgData name="Magne Tangen" userId="5aa67fdd64a65c0e" providerId="LiveId" clId="{B9C41392-B888-4869-9F2E-F9EC07EB6E09}" dt="2022-07-08T15:17:57.013" v="448" actId="478"/>
          <ac:picMkLst>
            <pc:docMk/>
            <pc:sldMk cId="666414762" sldId="257"/>
            <ac:picMk id="15" creationId="{6053EFDF-5567-9004-528C-08916B834FAB}"/>
          </ac:picMkLst>
        </pc:picChg>
        <pc:picChg chg="add mod">
          <ac:chgData name="Magne Tangen" userId="5aa67fdd64a65c0e" providerId="LiveId" clId="{B9C41392-B888-4869-9F2E-F9EC07EB6E09}" dt="2022-07-14T10:38:42.676" v="455" actId="171"/>
          <ac:picMkLst>
            <pc:docMk/>
            <pc:sldMk cId="666414762" sldId="257"/>
            <ac:picMk id="15" creationId="{C9275B50-5AE2-6174-01BB-81C625CFDD41}"/>
          </ac:picMkLst>
        </pc:picChg>
        <pc:picChg chg="add del mod">
          <ac:chgData name="Magne Tangen" userId="5aa67fdd64a65c0e" providerId="LiveId" clId="{B9C41392-B888-4869-9F2E-F9EC07EB6E09}" dt="2022-07-14T10:38:27.450" v="453" actId="478"/>
          <ac:picMkLst>
            <pc:docMk/>
            <pc:sldMk cId="666414762" sldId="257"/>
            <ac:picMk id="17" creationId="{8336B1C5-CED2-F4E5-688A-8D56163E8E53}"/>
          </ac:picMkLst>
        </pc:picChg>
        <pc:picChg chg="add mod">
          <ac:chgData name="Magne Tangen" userId="5aa67fdd64a65c0e" providerId="LiveId" clId="{B9C41392-B888-4869-9F2E-F9EC07EB6E09}" dt="2022-07-14T10:38:50.283" v="456" actId="1076"/>
          <ac:picMkLst>
            <pc:docMk/>
            <pc:sldMk cId="666414762" sldId="257"/>
            <ac:picMk id="19" creationId="{0E8566BC-917C-789E-3ABB-F7DC69B07D11}"/>
          </ac:picMkLst>
        </pc:picChg>
        <pc:picChg chg="del mod">
          <ac:chgData name="Magne Tangen" userId="5aa67fdd64a65c0e" providerId="LiveId" clId="{B9C41392-B888-4869-9F2E-F9EC07EB6E09}" dt="2022-07-08T14:59:35.756" v="386" actId="478"/>
          <ac:picMkLst>
            <pc:docMk/>
            <pc:sldMk cId="666414762" sldId="257"/>
            <ac:picMk id="1030" creationId="{E1B5B7CB-D85E-407B-8920-84AE89CFA0D4}"/>
          </ac:picMkLst>
        </pc:picChg>
        <pc:picChg chg="del mod">
          <ac:chgData name="Magne Tangen" userId="5aa67fdd64a65c0e" providerId="LiveId" clId="{B9C41392-B888-4869-9F2E-F9EC07EB6E09}" dt="2022-07-08T14:59:35.756" v="386" actId="478"/>
          <ac:picMkLst>
            <pc:docMk/>
            <pc:sldMk cId="666414762" sldId="257"/>
            <ac:picMk id="1054" creationId="{247BC3CE-D30C-4145-BBA2-8854399E0390}"/>
          </ac:picMkLst>
        </pc:picChg>
        <pc:picChg chg="del mod">
          <ac:chgData name="Magne Tangen" userId="5aa67fdd64a65c0e" providerId="LiveId" clId="{B9C41392-B888-4869-9F2E-F9EC07EB6E09}" dt="2022-04-29T17:26:42.321" v="307" actId="478"/>
          <ac:picMkLst>
            <pc:docMk/>
            <pc:sldMk cId="666414762" sldId="257"/>
            <ac:picMk id="1058" creationId="{EFE0C886-C883-4B56-AFD4-A2D1A0D61F16}"/>
          </ac:picMkLst>
        </pc:picChg>
        <pc:picChg chg="add mod">
          <ac:chgData name="Magne Tangen" userId="5aa67fdd64a65c0e" providerId="LiveId" clId="{B9C41392-B888-4869-9F2E-F9EC07EB6E09}" dt="2022-04-29T17:45:47.686" v="336"/>
          <ac:picMkLst>
            <pc:docMk/>
            <pc:sldMk cId="666414762" sldId="257"/>
            <ac:picMk id="2050" creationId="{E8D379C8-3077-46A3-B1E1-EDAF4E9048DE}"/>
          </ac:picMkLst>
        </pc:picChg>
      </pc:sldChg>
      <pc:sldChg chg="addSp delSp modSp add mod ord modTransition delAnim modAnim">
        <pc:chgData name="Magne Tangen" userId="5aa67fdd64a65c0e" providerId="LiveId" clId="{B9C41392-B888-4869-9F2E-F9EC07EB6E09}" dt="2022-07-14T10:39:23.022" v="460"/>
        <pc:sldMkLst>
          <pc:docMk/>
          <pc:sldMk cId="3244687943" sldId="258"/>
        </pc:sldMkLst>
        <pc:picChg chg="del">
          <ac:chgData name="Magne Tangen" userId="5aa67fdd64a65c0e" providerId="LiveId" clId="{B9C41392-B888-4869-9F2E-F9EC07EB6E09}" dt="2022-04-29T17:33:34.954" v="328" actId="478"/>
          <ac:picMkLst>
            <pc:docMk/>
            <pc:sldMk cId="3244687943" sldId="258"/>
            <ac:picMk id="9" creationId="{D1217C76-78C4-4F00-A2F6-AA07A18BCA2E}"/>
          </ac:picMkLst>
        </pc:picChg>
        <pc:picChg chg="add mod">
          <ac:chgData name="Magne Tangen" userId="5aa67fdd64a65c0e" providerId="LiveId" clId="{B9C41392-B888-4869-9F2E-F9EC07EB6E09}" dt="2022-07-08T14:59:50.418" v="389"/>
          <ac:picMkLst>
            <pc:docMk/>
            <pc:sldMk cId="3244687943" sldId="258"/>
            <ac:picMk id="11" creationId="{2B04F889-8363-9B02-C303-0AECAF1F02F7}"/>
          </ac:picMkLst>
        </pc:picChg>
        <pc:picChg chg="add del mod">
          <ac:chgData name="Magne Tangen" userId="5aa67fdd64a65c0e" providerId="LiveId" clId="{B9C41392-B888-4869-9F2E-F9EC07EB6E09}" dt="2022-07-08T15:18:06.886" v="450" actId="478"/>
          <ac:picMkLst>
            <pc:docMk/>
            <pc:sldMk cId="3244687943" sldId="258"/>
            <ac:picMk id="12" creationId="{12BAF449-4FC5-530A-0A09-CCA9F0A7ED71}"/>
          </ac:picMkLst>
        </pc:picChg>
        <pc:picChg chg="add mod">
          <ac:chgData name="Magne Tangen" userId="5aa67fdd64a65c0e" providerId="LiveId" clId="{B9C41392-B888-4869-9F2E-F9EC07EB6E09}" dt="2022-07-14T10:39:23.022" v="460"/>
          <ac:picMkLst>
            <pc:docMk/>
            <pc:sldMk cId="3244687943" sldId="258"/>
            <ac:picMk id="12" creationId="{70DDA7E1-1FFB-C767-4883-517609FF52ED}"/>
          </ac:picMkLst>
        </pc:picChg>
        <pc:picChg chg="add del mod">
          <ac:chgData name="Magne Tangen" userId="5aa67fdd64a65c0e" providerId="LiveId" clId="{B9C41392-B888-4869-9F2E-F9EC07EB6E09}" dt="2022-07-14T10:39:19.124" v="459" actId="478"/>
          <ac:picMkLst>
            <pc:docMk/>
            <pc:sldMk cId="3244687943" sldId="258"/>
            <ac:picMk id="13" creationId="{A7CE5A55-FA04-8279-380D-25D0E2A81D04}"/>
          </ac:picMkLst>
        </pc:picChg>
        <pc:picChg chg="add del mod">
          <ac:chgData name="Magne Tangen" userId="5aa67fdd64a65c0e" providerId="LiveId" clId="{B9C41392-B888-4869-9F2E-F9EC07EB6E09}" dt="2022-07-14T10:39:19.124" v="459" actId="478"/>
          <ac:picMkLst>
            <pc:docMk/>
            <pc:sldMk cId="3244687943" sldId="258"/>
            <ac:picMk id="14" creationId="{5AC3257D-1F31-65C0-D58D-EA13EAA9A3D8}"/>
          </ac:picMkLst>
        </pc:picChg>
        <pc:picChg chg="add mod">
          <ac:chgData name="Magne Tangen" userId="5aa67fdd64a65c0e" providerId="LiveId" clId="{B9C41392-B888-4869-9F2E-F9EC07EB6E09}" dt="2022-07-14T10:39:23.022" v="460"/>
          <ac:picMkLst>
            <pc:docMk/>
            <pc:sldMk cId="3244687943" sldId="258"/>
            <ac:picMk id="15" creationId="{6B2C39D0-5D31-DFC0-5674-4DB8D7EF3126}"/>
          </ac:picMkLst>
        </pc:picChg>
        <pc:picChg chg="del">
          <ac:chgData name="Magne Tangen" userId="5aa67fdd64a65c0e" providerId="LiveId" clId="{B9C41392-B888-4869-9F2E-F9EC07EB6E09}" dt="2022-07-08T14:59:47.861" v="388" actId="478"/>
          <ac:picMkLst>
            <pc:docMk/>
            <pc:sldMk cId="3244687943" sldId="258"/>
            <ac:picMk id="32" creationId="{8D9B8DD9-B51F-4815-90DD-5F8D09C2954B}"/>
          </ac:picMkLst>
        </pc:picChg>
        <pc:picChg chg="del">
          <ac:chgData name="Magne Tangen" userId="5aa67fdd64a65c0e" providerId="LiveId" clId="{B9C41392-B888-4869-9F2E-F9EC07EB6E09}" dt="2022-07-08T14:59:47.861" v="388" actId="478"/>
          <ac:picMkLst>
            <pc:docMk/>
            <pc:sldMk cId="3244687943" sldId="258"/>
            <ac:picMk id="1030" creationId="{E1B5B7CB-D85E-407B-8920-84AE89CFA0D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C90302-E4B8-4F72-8A6D-C6778F1A4B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60A0BA3-68D0-468A-BFA3-F9A18270C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4E199D-9CAD-4E84-92D7-4F0EFC31C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48CAE-C067-465F-93C7-BBEFEC2B2F16}" type="datetimeFigureOut">
              <a:rPr lang="nb-NO" smtClean="0"/>
              <a:t>14.07.2022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7C3ABE8-004D-4F87-AC81-178FC7DB6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37F282E-5DB4-44F4-87FD-DB1EEE573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FBE7-C169-4F41-B148-4934B26CAC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5566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017BC6-5798-4D0F-849D-D00403F21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FD2154-A755-42FE-A4AA-FCDC6128B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558538D-B001-42B4-8BA1-2515309AD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48CAE-C067-465F-93C7-BBEFEC2B2F16}" type="datetimeFigureOut">
              <a:rPr lang="nb-NO" smtClean="0"/>
              <a:t>14.07.2022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B3E89A-5DBC-49CA-A5BA-006137B26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5CAE620-7DED-48F8-AF1C-9EBAD2F19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FBE7-C169-4F41-B148-4934B26CAC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6246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D6BA9C-F248-471D-AD17-8D256CC09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5ADB50-3793-43C5-A364-EC54AA87B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95612F-B705-4F68-908E-B49000A3D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48CAE-C067-465F-93C7-BBEFEC2B2F16}" type="datetimeFigureOut">
              <a:rPr lang="nb-NO" smtClean="0"/>
              <a:t>14.07.2022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CEF282B-92C1-4BD9-A1B0-27684DDB8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4D559F0-9862-4D33-A2CA-6A748A471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FBE7-C169-4F41-B148-4934B26CAC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7860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26A093-4B8C-4FEC-B3EC-A63FCAEA2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3C9B2E-133A-4497-B672-B69A07C571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65B6B68-E971-463F-8DA6-D8398C8228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233FE97-2C29-4EA7-816E-058AB0E68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48CAE-C067-465F-93C7-BBEFEC2B2F16}" type="datetimeFigureOut">
              <a:rPr lang="nb-NO" smtClean="0"/>
              <a:t>14.07.2022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A0495C0-F631-411F-BA07-1B6E196E6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B97E7C3-BDC3-4333-B364-DD57758DF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FBE7-C169-4F41-B148-4934B26CAC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3774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5EA9A0-1F63-4BB0-93F2-0448747CE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104B08F-4755-4E35-AA5B-39AF63AE4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D6BAB16-7BB5-41C9-AD97-511711008C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6F38B0B-9B37-4B36-B159-9ACA70C9D1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068B53E-C363-4F30-B149-BDD93E64AA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E54E59C-BCB4-47E0-8E01-54D195C44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48CAE-C067-465F-93C7-BBEFEC2B2F16}" type="datetimeFigureOut">
              <a:rPr lang="nb-NO" smtClean="0"/>
              <a:t>14.07.2022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7ECB4FB-B544-4231-92CB-3C5E6A13D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467B0A3-6CF0-4BFE-902A-84A1C96CE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FBE7-C169-4F41-B148-4934B26CAC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3350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D49CDA-917F-4DB8-A633-DE1D9BE3E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974CD97-9C9F-4AAA-B76F-D1D57D8E4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48CAE-C067-465F-93C7-BBEFEC2B2F16}" type="datetimeFigureOut">
              <a:rPr lang="nb-NO" smtClean="0"/>
              <a:t>14.07.2022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0325255-E2E1-4902-A1F0-8BEB68CEC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E6CA81D-AC9C-4716-9F7C-8B3A221A2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FBE7-C169-4F41-B148-4934B26CAC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1136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2133249-2776-474E-8FBC-8F7F02FF4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48CAE-C067-465F-93C7-BBEFEC2B2F16}" type="datetimeFigureOut">
              <a:rPr lang="nb-NO" smtClean="0"/>
              <a:t>14.07.2022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1E20D69-BE80-4F0F-A37F-32FF8B6B6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BF10974-CC14-4FDD-A351-D5F81B25A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FBE7-C169-4F41-B148-4934B26CAC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549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EDA112-AD44-45E7-9819-5B66EDD7A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1C4F00-6B18-49CC-BEE3-8600AB26E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7707DE7-24A7-4BB2-B4C7-96291429B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AFC9F60-045B-435A-9FB7-B472B7B29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48CAE-C067-465F-93C7-BBEFEC2B2F16}" type="datetimeFigureOut">
              <a:rPr lang="nb-NO" smtClean="0"/>
              <a:t>14.07.2022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036C0B9-337C-4696-A96E-0BC960FA5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422166E-DDA8-4F71-B4F1-7A965C077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FBE7-C169-4F41-B148-4934B26CAC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5787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95B782-2915-4B81-BBA9-1863E5957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2FB7BF1-6D3B-4A4F-BDEA-D4EBE0CEDA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86C0F3E-EEE9-4710-ADCC-CED9847EA1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4C8098C-C35D-4006-921F-19568EDAE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48CAE-C067-465F-93C7-BBEFEC2B2F16}" type="datetimeFigureOut">
              <a:rPr lang="nb-NO" smtClean="0"/>
              <a:t>14.07.2022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A240751-CFA3-4EB3-9FC3-747C7047A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4888C99-18F3-4326-94F5-233D3F2A8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FBE7-C169-4F41-B148-4934B26CAC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155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89CDBB-5671-48B6-A216-F69952E5E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BCAEF36-7FB0-4604-93E2-9510FD444B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7E2727E-A28F-492A-BD6E-46AFB91E9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48CAE-C067-465F-93C7-BBEFEC2B2F16}" type="datetimeFigureOut">
              <a:rPr lang="nb-NO" smtClean="0"/>
              <a:t>14.07.2022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9A30DD6-A11F-473A-88A5-94EED658B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C2CF8F-38DD-4944-9746-E6DEC1ADD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FBE7-C169-4F41-B148-4934B26CAC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0602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E0DEEF4-23E8-4AE0-B0FA-01B9FCF114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429630F-3AD4-47CE-BEAB-104034930C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B3B0AF-49EF-49B7-ADC5-87786E603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48CAE-C067-465F-93C7-BBEFEC2B2F16}" type="datetimeFigureOut">
              <a:rPr lang="nb-NO" smtClean="0"/>
              <a:t>14.07.2022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F599B2D-6208-405E-BF4D-4949FD6C7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E98F69-B237-4534-BFB0-5E57B1FEA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5FBE7-C169-4F41-B148-4934B26CAC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749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B6CAEED-71A1-46B1-8002-A75586043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1632966-1123-4D71-A635-877873AE0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6B3744D-5726-46CB-B3C1-E14115A950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48CAE-C067-465F-93C7-BBEFEC2B2F16}" type="datetimeFigureOut">
              <a:rPr lang="nb-NO" smtClean="0"/>
              <a:t>14.07.2022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73552CF-AEFD-44F6-88B1-029A9876FA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EA7A565-627B-4553-8FEB-B405B46D5F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5FBE7-C169-4F41-B148-4934B26CAC5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7808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audio" Target="../media/media1.mp3"/><Relationship Id="rId7" Type="http://schemas.openxmlformats.org/officeDocument/2006/relationships/image" Target="../media/image3.jpe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Samfunnet, Gruppe, Publikum, Mennesker">
            <a:extLst>
              <a:ext uri="{FF2B5EF4-FFF2-40B4-BE49-F238E27FC236}">
                <a16:creationId xmlns:a16="http://schemas.microsoft.com/office/drawing/2014/main" id="{5E479FC9-2FA6-F428-657E-9903AE750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726" y="727507"/>
            <a:ext cx="5816926" cy="581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EB310A3-3682-46D6-989B-9048EA66153D}"/>
              </a:ext>
            </a:extLst>
          </p:cNvPr>
          <p:cNvSpPr txBox="1"/>
          <p:nvPr/>
        </p:nvSpPr>
        <p:spPr>
          <a:xfrm>
            <a:off x="181754" y="1361562"/>
            <a:ext cx="4483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fellesskap, det er så godt.</a:t>
            </a:r>
            <a:endParaRPr lang="nb-NO" sz="2400" b="1" dirty="0"/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15951E0-A5BB-4100-976A-4AFC084059FE}"/>
              </a:ext>
            </a:extLst>
          </p:cNvPr>
          <p:cNvSpPr txBox="1"/>
          <p:nvPr/>
        </p:nvSpPr>
        <p:spPr>
          <a:xfrm>
            <a:off x="181754" y="2129059"/>
            <a:ext cx="4483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 samtaler sammen. </a:t>
            </a:r>
            <a:endParaRPr lang="nb-NO" sz="2400" b="1" dirty="0"/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37D32FF3-B272-41E9-A003-DAEC9B16C1B2}"/>
              </a:ext>
            </a:extLst>
          </p:cNvPr>
          <p:cNvSpPr txBox="1"/>
          <p:nvPr/>
        </p:nvSpPr>
        <p:spPr>
          <a:xfrm>
            <a:off x="181754" y="4741073"/>
            <a:ext cx="4483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Bibelen, den gir oss mange tanker </a:t>
            </a:r>
            <a:endParaRPr lang="nb-NO" sz="2400" b="1" dirty="0"/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57AA7662-FB0B-4D97-961A-D0235977CD29}"/>
              </a:ext>
            </a:extLst>
          </p:cNvPr>
          <p:cNvSpPr txBox="1"/>
          <p:nvPr/>
        </p:nvSpPr>
        <p:spPr>
          <a:xfrm>
            <a:off x="1002587" y="5553490"/>
            <a:ext cx="4483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Guds Ord vi deler, og det er flott </a:t>
            </a:r>
            <a:endParaRPr lang="nb-NO" sz="2400" b="1" dirty="0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E32C343A-FDAB-49EA-AC42-27C1E1CD1463}"/>
              </a:ext>
            </a:extLst>
          </p:cNvPr>
          <p:cNvSpPr txBox="1"/>
          <p:nvPr/>
        </p:nvSpPr>
        <p:spPr>
          <a:xfrm>
            <a:off x="2369280" y="6237878"/>
            <a:ext cx="4483812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 er vårt trygge anker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B69CDF5-585B-40CB-BFE5-D9F5D936C99D}"/>
              </a:ext>
            </a:extLst>
          </p:cNvPr>
          <p:cNvSpPr txBox="1"/>
          <p:nvPr/>
        </p:nvSpPr>
        <p:spPr>
          <a:xfrm>
            <a:off x="181754" y="313654"/>
            <a:ext cx="5304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accent2"/>
                </a:solidFill>
              </a:rPr>
              <a:t>Sangen om fellesskap</a:t>
            </a:r>
          </a:p>
        </p:txBody>
      </p:sp>
      <p:pic>
        <p:nvPicPr>
          <p:cNvPr id="9" name="Sang om fellesskap">
            <a:hlinkClick r:id="" action="ppaction://media"/>
            <a:extLst>
              <a:ext uri="{FF2B5EF4-FFF2-40B4-BE49-F238E27FC236}">
                <a16:creationId xmlns:a16="http://schemas.microsoft.com/office/drawing/2014/main" id="{D1217C76-78C4-4F00-A2F6-AA07A18BCA2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75813" y="698374"/>
            <a:ext cx="609600" cy="609600"/>
          </a:xfrm>
          <a:prstGeom prst="rect">
            <a:avLst/>
          </a:prstGeom>
        </p:spPr>
      </p:pic>
      <p:pic>
        <p:nvPicPr>
          <p:cNvPr id="1026" name="Picture 2" descr="Bibel Lys Jesus - Gratis foto på Pixabay">
            <a:extLst>
              <a:ext uri="{FF2B5EF4-FFF2-40B4-BE49-F238E27FC236}">
                <a16:creationId xmlns:a16="http://schemas.microsoft.com/office/drawing/2014/main" id="{FF62A49F-47F0-4A5E-A649-46F9E620F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4" y="2556453"/>
            <a:ext cx="3995558" cy="225690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19686096-59C3-6CA9-829A-F823324D10C6}"/>
              </a:ext>
            </a:extLst>
          </p:cNvPr>
          <p:cNvSpPr txBox="1"/>
          <p:nvPr/>
        </p:nvSpPr>
        <p:spPr>
          <a:xfrm>
            <a:off x="8887626" y="143292"/>
            <a:ext cx="327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Tekst og melodi: Magne Tangen</a:t>
            </a:r>
          </a:p>
        </p:txBody>
      </p:sp>
      <p:pic>
        <p:nvPicPr>
          <p:cNvPr id="14" name="Picture 10" descr="Silhuetter, Person, Menneskelig, Mann">
            <a:extLst>
              <a:ext uri="{FF2B5EF4-FFF2-40B4-BE49-F238E27FC236}">
                <a16:creationId xmlns:a16="http://schemas.microsoft.com/office/drawing/2014/main" id="{A3868905-8E9C-3171-EFE4-F1843C031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356" y="1823227"/>
            <a:ext cx="4825666" cy="34181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Bok, Bibel, Kristen, Kristendom">
            <a:extLst>
              <a:ext uri="{FF2B5EF4-FFF2-40B4-BE49-F238E27FC236}">
                <a16:creationId xmlns:a16="http://schemas.microsoft.com/office/drawing/2014/main" id="{1614EDB3-12E2-17B8-7ABB-196C937CE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419" y="3160466"/>
            <a:ext cx="951501" cy="74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465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7501">
        <p159:morph option="byObject"/>
      </p:transition>
    </mc:Choice>
    <mc:Fallback xmlns="">
      <p:transition spd="slow" advTm="375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 showWhenStopped="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1" grpId="0"/>
      <p:bldP spid="23" grpId="0"/>
      <p:bldP spid="25" grpId="0"/>
      <p:bldP spid="27" grpId="0"/>
      <p:bldP spid="29" grpId="0"/>
    </p:bldLst>
  </p:timing>
  <p:extLst>
    <p:ext uri="{E180D4A7-C9FB-4DFB-919C-405C955672EB}">
      <p14:showEvtLst xmlns:p14="http://schemas.microsoft.com/office/powerpoint/2010/main">
        <p14:playEvt time="817" objId="9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BC825D65-9228-4E14-8D13-9267089BB373}"/>
              </a:ext>
            </a:extLst>
          </p:cNvPr>
          <p:cNvSpPr txBox="1"/>
          <p:nvPr/>
        </p:nvSpPr>
        <p:spPr>
          <a:xfrm>
            <a:off x="180990" y="3590079"/>
            <a:ext cx="3785128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 vil jeg være med dere 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B69CDF5-585B-40CB-BFE5-D9F5D936C99D}"/>
              </a:ext>
            </a:extLst>
          </p:cNvPr>
          <p:cNvSpPr txBox="1"/>
          <p:nvPr/>
        </p:nvSpPr>
        <p:spPr>
          <a:xfrm>
            <a:off x="181754" y="313654"/>
            <a:ext cx="5304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accent2"/>
                </a:solidFill>
              </a:rPr>
              <a:t>Sangen om fellesskap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2E7140A7-C0B3-48A0-A34C-487B92ACB361}"/>
              </a:ext>
            </a:extLst>
          </p:cNvPr>
          <p:cNvSpPr txBox="1"/>
          <p:nvPr/>
        </p:nvSpPr>
        <p:spPr>
          <a:xfrm>
            <a:off x="180990" y="1458802"/>
            <a:ext cx="77455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Hvor to eller tre</a:t>
            </a:r>
            <a:endParaRPr lang="nb-NO" sz="2400" b="1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E0039998-F62D-494C-925C-90F59BA13035}"/>
              </a:ext>
            </a:extLst>
          </p:cNvPr>
          <p:cNvSpPr txBox="1"/>
          <p:nvPr/>
        </p:nvSpPr>
        <p:spPr>
          <a:xfrm>
            <a:off x="2381665" y="1455086"/>
            <a:ext cx="28175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 samlet i mitt navn</a:t>
            </a:r>
            <a:endParaRPr lang="nb-NO" sz="2400" b="1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71B1AC6C-2679-4B1B-AF15-F7125277531D}"/>
              </a:ext>
            </a:extLst>
          </p:cNvPr>
          <p:cNvSpPr txBox="1"/>
          <p:nvPr/>
        </p:nvSpPr>
        <p:spPr>
          <a:xfrm>
            <a:off x="151802" y="2181407"/>
            <a:ext cx="28572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Der vil jeg være med</a:t>
            </a:r>
            <a:endParaRPr lang="nb-NO" sz="2400" b="1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283A5697-3102-4F6A-9F90-28EAFEA6FAF2}"/>
              </a:ext>
            </a:extLst>
          </p:cNvPr>
          <p:cNvSpPr txBox="1"/>
          <p:nvPr/>
        </p:nvSpPr>
        <p:spPr>
          <a:xfrm>
            <a:off x="151802" y="2882027"/>
            <a:ext cx="22534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Hvor to eller tre</a:t>
            </a:r>
            <a:endParaRPr lang="nb-NO" sz="2400" b="1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BC1C947F-4708-408C-A53E-3C0616A8DC7B}"/>
              </a:ext>
            </a:extLst>
          </p:cNvPr>
          <p:cNvSpPr txBox="1"/>
          <p:nvPr/>
        </p:nvSpPr>
        <p:spPr>
          <a:xfrm>
            <a:off x="2298842" y="2885743"/>
            <a:ext cx="2818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 samlet i mitt navn</a:t>
            </a:r>
            <a:endParaRPr lang="nb-NO" sz="2400" b="1" dirty="0"/>
          </a:p>
        </p:txBody>
      </p:sp>
      <p:pic>
        <p:nvPicPr>
          <p:cNvPr id="12" name="Picture 2" descr="Bibel Lys Jesus - Gratis foto på Pixabay">
            <a:extLst>
              <a:ext uri="{FF2B5EF4-FFF2-40B4-BE49-F238E27FC236}">
                <a16:creationId xmlns:a16="http://schemas.microsoft.com/office/drawing/2014/main" id="{38D04D75-301C-4E0A-B05B-9190EDD66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813" y="4202382"/>
            <a:ext cx="3785128" cy="21380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Jesus, Kristus, Portrett, Ansikt">
            <a:extLst>
              <a:ext uri="{FF2B5EF4-FFF2-40B4-BE49-F238E27FC236}">
                <a16:creationId xmlns:a16="http://schemas.microsoft.com/office/drawing/2014/main" id="{E8D379C8-3077-46A3-B1E1-EDAF4E904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40" y="4060079"/>
            <a:ext cx="2313780" cy="285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Samfunnet, Gruppe, Publikum, Mennesker">
            <a:extLst>
              <a:ext uri="{FF2B5EF4-FFF2-40B4-BE49-F238E27FC236}">
                <a16:creationId xmlns:a16="http://schemas.microsoft.com/office/drawing/2014/main" id="{F9476E94-B37E-E50D-61CA-7C149670B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726" y="727507"/>
            <a:ext cx="5816926" cy="581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Silhuetter, Person, Menneskelig, Mann">
            <a:extLst>
              <a:ext uri="{FF2B5EF4-FFF2-40B4-BE49-F238E27FC236}">
                <a16:creationId xmlns:a16="http://schemas.microsoft.com/office/drawing/2014/main" id="{C9275B50-5AE2-6174-01BB-81C625CFD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356" y="1823227"/>
            <a:ext cx="4825666" cy="34181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 descr="Bok, Bibel, Kristen, Kristendom">
            <a:extLst>
              <a:ext uri="{FF2B5EF4-FFF2-40B4-BE49-F238E27FC236}">
                <a16:creationId xmlns:a16="http://schemas.microsoft.com/office/drawing/2014/main" id="{0E8566BC-917C-789E-3ABB-F7DC69B07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419" y="3160466"/>
            <a:ext cx="951501" cy="74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66414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6000">
        <p159:morph option="byObject"/>
      </p:transition>
    </mc:Choice>
    <mc:Fallback xmlns="">
      <p:transition spd="slow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6" grpId="0"/>
      <p:bldP spid="18" grpId="0"/>
      <p:bldP spid="20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EB310A3-3682-46D6-989B-9048EA66153D}"/>
              </a:ext>
            </a:extLst>
          </p:cNvPr>
          <p:cNvSpPr txBox="1"/>
          <p:nvPr/>
        </p:nvSpPr>
        <p:spPr>
          <a:xfrm>
            <a:off x="181754" y="1361562"/>
            <a:ext cx="4483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fellesskap, det er så godt.</a:t>
            </a:r>
            <a:endParaRPr lang="nb-NO" sz="2400" b="1" dirty="0"/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15951E0-A5BB-4100-976A-4AFC084059FE}"/>
              </a:ext>
            </a:extLst>
          </p:cNvPr>
          <p:cNvSpPr txBox="1"/>
          <p:nvPr/>
        </p:nvSpPr>
        <p:spPr>
          <a:xfrm>
            <a:off x="181754" y="2129059"/>
            <a:ext cx="4483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 samtaler sammen. </a:t>
            </a:r>
            <a:endParaRPr lang="nb-NO" sz="2400" b="1" dirty="0"/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37D32FF3-B272-41E9-A003-DAEC9B16C1B2}"/>
              </a:ext>
            </a:extLst>
          </p:cNvPr>
          <p:cNvSpPr txBox="1"/>
          <p:nvPr/>
        </p:nvSpPr>
        <p:spPr>
          <a:xfrm>
            <a:off x="181754" y="4741073"/>
            <a:ext cx="4483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Bibelen, den gir oss mange tanker </a:t>
            </a:r>
            <a:endParaRPr lang="nb-NO" sz="2400" b="1" dirty="0"/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57AA7662-FB0B-4D97-961A-D0235977CD29}"/>
              </a:ext>
            </a:extLst>
          </p:cNvPr>
          <p:cNvSpPr txBox="1"/>
          <p:nvPr/>
        </p:nvSpPr>
        <p:spPr>
          <a:xfrm>
            <a:off x="1002587" y="5553490"/>
            <a:ext cx="4483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Guds Ord vi deler, og det er flott </a:t>
            </a:r>
            <a:endParaRPr lang="nb-NO" sz="2400" b="1" dirty="0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E32C343A-FDAB-49EA-AC42-27C1E1CD1463}"/>
              </a:ext>
            </a:extLst>
          </p:cNvPr>
          <p:cNvSpPr txBox="1"/>
          <p:nvPr/>
        </p:nvSpPr>
        <p:spPr>
          <a:xfrm>
            <a:off x="2369280" y="6237878"/>
            <a:ext cx="4483812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 er vårt trygge anker</a:t>
            </a:r>
            <a:endParaRPr lang="nb-NO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B69CDF5-585B-40CB-BFE5-D9F5D936C99D}"/>
              </a:ext>
            </a:extLst>
          </p:cNvPr>
          <p:cNvSpPr txBox="1"/>
          <p:nvPr/>
        </p:nvSpPr>
        <p:spPr>
          <a:xfrm>
            <a:off x="181754" y="313654"/>
            <a:ext cx="53046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>
                <a:solidFill>
                  <a:schemeClr val="accent2"/>
                </a:solidFill>
              </a:rPr>
              <a:t>Sangen om fellesskap</a:t>
            </a:r>
          </a:p>
        </p:txBody>
      </p:sp>
      <p:pic>
        <p:nvPicPr>
          <p:cNvPr id="1026" name="Picture 2" descr="Bibel Lys Jesus - Gratis foto på Pixabay">
            <a:extLst>
              <a:ext uri="{FF2B5EF4-FFF2-40B4-BE49-F238E27FC236}">
                <a16:creationId xmlns:a16="http://schemas.microsoft.com/office/drawing/2014/main" id="{FF62A49F-47F0-4A5E-A649-46F9E620F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4" y="2556453"/>
            <a:ext cx="3995558" cy="225690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Samfunnet, Gruppe, Publikum, Mennesker">
            <a:extLst>
              <a:ext uri="{FF2B5EF4-FFF2-40B4-BE49-F238E27FC236}">
                <a16:creationId xmlns:a16="http://schemas.microsoft.com/office/drawing/2014/main" id="{2B04F889-8363-9B02-C303-0AECAF1F0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726" y="727507"/>
            <a:ext cx="5816926" cy="581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Silhuetter, Person, Menneskelig, Mann">
            <a:extLst>
              <a:ext uri="{FF2B5EF4-FFF2-40B4-BE49-F238E27FC236}">
                <a16:creationId xmlns:a16="http://schemas.microsoft.com/office/drawing/2014/main" id="{70DDA7E1-1FFB-C767-4883-517609FF5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356" y="1823227"/>
            <a:ext cx="4825666" cy="34181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Bok, Bibel, Kristen, Kristendom">
            <a:extLst>
              <a:ext uri="{FF2B5EF4-FFF2-40B4-BE49-F238E27FC236}">
                <a16:creationId xmlns:a16="http://schemas.microsoft.com/office/drawing/2014/main" id="{6B2C39D0-5D31-DFC0-5674-4DB8D7EF3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419" y="3160466"/>
            <a:ext cx="951501" cy="74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4687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4868">
        <p159:morph option="byObject"/>
      </p:transition>
    </mc:Choice>
    <mc:Fallback xmlns="">
      <p:transition spd="slow" advTm="348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5" grpId="0"/>
      <p:bldP spid="27" grpId="0"/>
      <p:bldP spid="2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7.7|4.6|3.5|5.6|6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3.8|2|3.3|2.8|1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2.2|4.3|7|7.9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110</Words>
  <Application>Microsoft Office PowerPoint</Application>
  <PresentationFormat>Widescreen</PresentationFormat>
  <Paragraphs>20</Paragraphs>
  <Slides>3</Slides>
  <Notes>0</Notes>
  <HiddenSlides>0</HiddenSlides>
  <MMClips>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Magne Tangen</dc:creator>
  <cp:lastModifiedBy>Magne Tangen</cp:lastModifiedBy>
  <cp:revision>1</cp:revision>
  <dcterms:created xsi:type="dcterms:W3CDTF">2022-04-16T20:05:29Z</dcterms:created>
  <dcterms:modified xsi:type="dcterms:W3CDTF">2022-07-14T10:42:53Z</dcterms:modified>
</cp:coreProperties>
</file>