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8" r:id="rId9"/>
    <p:sldId id="261" r:id="rId10"/>
    <p:sldId id="269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D15AD7-1A90-4BC7-93FD-06614C57BBF6}" v="1" dt="2024-12-09T16:07:00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e Tangen" userId="5aa67fdd64a65c0e" providerId="LiveId" clId="{91ED1AF3-BDCA-4475-B062-CE3AC837972B}"/>
    <pc:docChg chg="undo custSel addSld delSld modSld sldOrd">
      <pc:chgData name="Magne Tangen" userId="5aa67fdd64a65c0e" providerId="LiveId" clId="{91ED1AF3-BDCA-4475-B062-CE3AC837972B}" dt="2022-07-25T15:44:56.551" v="1090" actId="1076"/>
      <pc:docMkLst>
        <pc:docMk/>
      </pc:docMkLst>
      <pc:sldChg chg="addSp delSp modSp mod modTransition modAnim">
        <pc:chgData name="Magne Tangen" userId="5aa67fdd64a65c0e" providerId="LiveId" clId="{91ED1AF3-BDCA-4475-B062-CE3AC837972B}" dt="2022-07-25T15:44:56.551" v="1090" actId="1076"/>
        <pc:sldMkLst>
          <pc:docMk/>
          <pc:sldMk cId="2217989655" sldId="256"/>
        </pc:sldMkLst>
        <pc:spChg chg="add del mod">
          <ac:chgData name="Magne Tangen" userId="5aa67fdd64a65c0e" providerId="LiveId" clId="{91ED1AF3-BDCA-4475-B062-CE3AC837972B}" dt="2022-07-25T15:42:02.165" v="1069" actId="478"/>
          <ac:spMkLst>
            <pc:docMk/>
            <pc:sldMk cId="2217989655" sldId="256"/>
            <ac:spMk id="3" creationId="{C195909D-8571-9804-36FB-60F7EA4A2FF5}"/>
          </ac:spMkLst>
        </pc:spChg>
        <pc:spChg chg="del mod">
          <ac:chgData name="Magne Tangen" userId="5aa67fdd64a65c0e" providerId="LiveId" clId="{91ED1AF3-BDCA-4475-B062-CE3AC837972B}" dt="2022-06-08T16:04:12.646" v="547" actId="478"/>
          <ac:spMkLst>
            <pc:docMk/>
            <pc:sldMk cId="2217989655" sldId="256"/>
            <ac:spMk id="4" creationId="{14EDC3AB-3B2F-D744-01C8-6F6E57ECB499}"/>
          </ac:spMkLst>
        </pc:spChg>
        <pc:spChg chg="del">
          <ac:chgData name="Magne Tangen" userId="5aa67fdd64a65c0e" providerId="LiveId" clId="{91ED1AF3-BDCA-4475-B062-CE3AC837972B}" dt="2022-06-08T16:01:57.151" v="528" actId="478"/>
          <ac:spMkLst>
            <pc:docMk/>
            <pc:sldMk cId="2217989655" sldId="256"/>
            <ac:spMk id="6" creationId="{D56194B9-466F-7CA6-FD67-4A3D2D6FC58F}"/>
          </ac:spMkLst>
        </pc:spChg>
        <pc:spChg chg="del">
          <ac:chgData name="Magne Tangen" userId="5aa67fdd64a65c0e" providerId="LiveId" clId="{91ED1AF3-BDCA-4475-B062-CE3AC837972B}" dt="2022-06-08T16:02:03.879" v="529" actId="478"/>
          <ac:spMkLst>
            <pc:docMk/>
            <pc:sldMk cId="2217989655" sldId="256"/>
            <ac:spMk id="9" creationId="{236501CE-C639-63F7-C874-54F29E64824C}"/>
          </ac:spMkLst>
        </pc:spChg>
        <pc:spChg chg="mod">
          <ac:chgData name="Magne Tangen" userId="5aa67fdd64a65c0e" providerId="LiveId" clId="{91ED1AF3-BDCA-4475-B062-CE3AC837972B}" dt="2022-06-08T16:06:47.685" v="566" actId="1076"/>
          <ac:spMkLst>
            <pc:docMk/>
            <pc:sldMk cId="2217989655" sldId="256"/>
            <ac:spMk id="11" creationId="{A84F6883-D3A2-7A53-03D3-374FDB9FB3CD}"/>
          </ac:spMkLst>
        </pc:spChg>
        <pc:spChg chg="add mod">
          <ac:chgData name="Magne Tangen" userId="5aa67fdd64a65c0e" providerId="LiveId" clId="{91ED1AF3-BDCA-4475-B062-CE3AC837972B}" dt="2022-06-08T16:04:16.444" v="548"/>
          <ac:spMkLst>
            <pc:docMk/>
            <pc:sldMk cId="2217989655" sldId="256"/>
            <ac:spMk id="12" creationId="{27917CCE-8757-596A-9C37-404A0987CF11}"/>
          </ac:spMkLst>
        </pc:spChg>
        <pc:spChg chg="mod">
          <ac:chgData name="Magne Tangen" userId="5aa67fdd64a65c0e" providerId="LiveId" clId="{91ED1AF3-BDCA-4475-B062-CE3AC837972B}" dt="2022-06-08T16:06:47.685" v="566" actId="1076"/>
          <ac:spMkLst>
            <pc:docMk/>
            <pc:sldMk cId="2217989655" sldId="256"/>
            <ac:spMk id="13" creationId="{4767755D-2597-D131-78F2-F9397A9C859B}"/>
          </ac:spMkLst>
        </pc:spChg>
        <pc:spChg chg="add mod">
          <ac:chgData name="Magne Tangen" userId="5aa67fdd64a65c0e" providerId="LiveId" clId="{91ED1AF3-BDCA-4475-B062-CE3AC837972B}" dt="2022-07-25T15:44:56.551" v="1090" actId="1076"/>
          <ac:spMkLst>
            <pc:docMk/>
            <pc:sldMk cId="2217989655" sldId="256"/>
            <ac:spMk id="14" creationId="{673711BB-AA78-E385-C393-31930CF7B23E}"/>
          </ac:spMkLst>
        </pc:spChg>
        <pc:spChg chg="mod">
          <ac:chgData name="Magne Tangen" userId="5aa67fdd64a65c0e" providerId="LiveId" clId="{91ED1AF3-BDCA-4475-B062-CE3AC837972B}" dt="2022-06-06T20:52:55.093" v="1" actId="1076"/>
          <ac:spMkLst>
            <pc:docMk/>
            <pc:sldMk cId="2217989655" sldId="256"/>
            <ac:spMk id="15" creationId="{17F9A094-84D0-50C8-0D98-16D10EE18AF6}"/>
          </ac:spMkLst>
        </pc:spChg>
        <pc:spChg chg="mod">
          <ac:chgData name="Magne Tangen" userId="5aa67fdd64a65c0e" providerId="LiveId" clId="{91ED1AF3-BDCA-4475-B062-CE3AC837972B}" dt="2022-06-08T16:02:23.186" v="540" actId="14100"/>
          <ac:spMkLst>
            <pc:docMk/>
            <pc:sldMk cId="2217989655" sldId="256"/>
            <ac:spMk id="17" creationId="{E72F6FDF-DDCD-C7DA-5DCF-65BDB83A36D2}"/>
          </ac:spMkLst>
        </pc:spChg>
        <pc:spChg chg="add mod ord">
          <ac:chgData name="Magne Tangen" userId="5aa67fdd64a65c0e" providerId="LiveId" clId="{91ED1AF3-BDCA-4475-B062-CE3AC837972B}" dt="2022-06-06T20:54:27.240" v="4" actId="207"/>
          <ac:spMkLst>
            <pc:docMk/>
            <pc:sldMk cId="2217989655" sldId="256"/>
            <ac:spMk id="18" creationId="{CA4AADE1-32F6-95CF-6114-72056BEBB16B}"/>
          </ac:spMkLst>
        </pc:spChg>
        <pc:picChg chg="add mod">
          <ac:chgData name="Magne Tangen" userId="5aa67fdd64a65c0e" providerId="LiveId" clId="{91ED1AF3-BDCA-4475-B062-CE3AC837972B}" dt="2022-07-14T10:32:52.454" v="987" actId="1076"/>
          <ac:picMkLst>
            <pc:docMk/>
            <pc:sldMk cId="2217989655" sldId="256"/>
            <ac:picMk id="2" creationId="{42D2F9D2-8847-9676-86AD-1AA4BEC0E648}"/>
          </ac:picMkLst>
        </pc:picChg>
        <pc:picChg chg="add mod">
          <ac:chgData name="Magne Tangen" userId="5aa67fdd64a65c0e" providerId="LiveId" clId="{91ED1AF3-BDCA-4475-B062-CE3AC837972B}" dt="2022-07-25T15:44:38.985" v="1089"/>
          <ac:picMkLst>
            <pc:docMk/>
            <pc:sldMk cId="2217989655" sldId="256"/>
            <ac:picMk id="16" creationId="{B75FEE9D-F275-FFC7-9C68-5629861A2A8A}"/>
          </ac:picMkLst>
        </pc:picChg>
        <pc:picChg chg="del mod">
          <ac:chgData name="Magne Tangen" userId="5aa67fdd64a65c0e" providerId="LiveId" clId="{91ED1AF3-BDCA-4475-B062-CE3AC837972B}" dt="2022-07-25T15:44:35.382" v="1088" actId="478"/>
          <ac:picMkLst>
            <pc:docMk/>
            <pc:sldMk cId="2217989655" sldId="256"/>
            <ac:picMk id="1026" creationId="{125D5293-953F-53CF-D8BE-4B442BEEACEE}"/>
          </ac:picMkLst>
        </pc:picChg>
      </pc:sldChg>
      <pc:sldChg chg="addSp delSp modSp add mod modTransition modAnim">
        <pc:chgData name="Magne Tangen" userId="5aa67fdd64a65c0e" providerId="LiveId" clId="{91ED1AF3-BDCA-4475-B062-CE3AC837972B}" dt="2022-07-25T15:44:30.078" v="1087"/>
        <pc:sldMkLst>
          <pc:docMk/>
          <pc:sldMk cId="1477936026" sldId="257"/>
        </pc:sldMkLst>
        <pc:spChg chg="mod">
          <ac:chgData name="Magne Tangen" userId="5aa67fdd64a65c0e" providerId="LiveId" clId="{91ED1AF3-BDCA-4475-B062-CE3AC837972B}" dt="2022-06-08T16:04:00.580" v="546" actId="14100"/>
          <ac:spMkLst>
            <pc:docMk/>
            <pc:sldMk cId="1477936026" sldId="257"/>
            <ac:spMk id="4" creationId="{14EDC3AB-3B2F-D744-01C8-6F6E57ECB499}"/>
          </ac:spMkLst>
        </pc:spChg>
        <pc:spChg chg="del mod">
          <ac:chgData name="Magne Tangen" userId="5aa67fdd64a65c0e" providerId="LiveId" clId="{91ED1AF3-BDCA-4475-B062-CE3AC837972B}" dt="2022-06-08T16:07:04.417" v="567" actId="478"/>
          <ac:spMkLst>
            <pc:docMk/>
            <pc:sldMk cId="1477936026" sldId="257"/>
            <ac:spMk id="6" creationId="{D56194B9-466F-7CA6-FD67-4A3D2D6FC58F}"/>
          </ac:spMkLst>
        </pc:spChg>
        <pc:spChg chg="del">
          <ac:chgData name="Magne Tangen" userId="5aa67fdd64a65c0e" providerId="LiveId" clId="{91ED1AF3-BDCA-4475-B062-CE3AC837972B}" dt="2022-06-08T16:07:04.417" v="567" actId="478"/>
          <ac:spMkLst>
            <pc:docMk/>
            <pc:sldMk cId="1477936026" sldId="257"/>
            <ac:spMk id="9" creationId="{236501CE-C639-63F7-C874-54F29E64824C}"/>
          </ac:spMkLst>
        </pc:spChg>
        <pc:spChg chg="del">
          <ac:chgData name="Magne Tangen" userId="5aa67fdd64a65c0e" providerId="LiveId" clId="{91ED1AF3-BDCA-4475-B062-CE3AC837972B}" dt="2022-06-08T14:59:52.261" v="12" actId="478"/>
          <ac:spMkLst>
            <pc:docMk/>
            <pc:sldMk cId="1477936026" sldId="257"/>
            <ac:spMk id="11" creationId="{A84F6883-D3A2-7A53-03D3-374FDB9FB3CD}"/>
          </ac:spMkLst>
        </pc:spChg>
        <pc:spChg chg="add mod">
          <ac:chgData name="Magne Tangen" userId="5aa67fdd64a65c0e" providerId="LiveId" clId="{91ED1AF3-BDCA-4475-B062-CE3AC837972B}" dt="2022-06-08T15:12:51.532" v="56" actId="1076"/>
          <ac:spMkLst>
            <pc:docMk/>
            <pc:sldMk cId="1477936026" sldId="257"/>
            <ac:spMk id="12" creationId="{A5837140-0236-8ADF-1FF8-8CD3C59BB17A}"/>
          </ac:spMkLst>
        </pc:spChg>
        <pc:spChg chg="del">
          <ac:chgData name="Magne Tangen" userId="5aa67fdd64a65c0e" providerId="LiveId" clId="{91ED1AF3-BDCA-4475-B062-CE3AC837972B}" dt="2022-06-08T14:59:52.261" v="12" actId="478"/>
          <ac:spMkLst>
            <pc:docMk/>
            <pc:sldMk cId="1477936026" sldId="257"/>
            <ac:spMk id="13" creationId="{4767755D-2597-D131-78F2-F9397A9C859B}"/>
          </ac:spMkLst>
        </pc:spChg>
        <pc:spChg chg="add mod">
          <ac:chgData name="Magne Tangen" userId="5aa67fdd64a65c0e" providerId="LiveId" clId="{91ED1AF3-BDCA-4475-B062-CE3AC837972B}" dt="2022-06-08T15:12:58.557" v="57" actId="1076"/>
          <ac:spMkLst>
            <pc:docMk/>
            <pc:sldMk cId="1477936026" sldId="257"/>
            <ac:spMk id="14" creationId="{D0092B1F-6409-CE0E-4D28-9653CCA74CD6}"/>
          </ac:spMkLst>
        </pc:spChg>
        <pc:spChg chg="del">
          <ac:chgData name="Magne Tangen" userId="5aa67fdd64a65c0e" providerId="LiveId" clId="{91ED1AF3-BDCA-4475-B062-CE3AC837972B}" dt="2022-06-08T14:59:52.261" v="12" actId="478"/>
          <ac:spMkLst>
            <pc:docMk/>
            <pc:sldMk cId="1477936026" sldId="257"/>
            <ac:spMk id="15" creationId="{17F9A094-84D0-50C8-0D98-16D10EE18AF6}"/>
          </ac:spMkLst>
        </pc:spChg>
        <pc:spChg chg="add mod">
          <ac:chgData name="Magne Tangen" userId="5aa67fdd64a65c0e" providerId="LiveId" clId="{91ED1AF3-BDCA-4475-B062-CE3AC837972B}" dt="2022-06-08T16:07:15.936" v="568" actId="1076"/>
          <ac:spMkLst>
            <pc:docMk/>
            <pc:sldMk cId="1477936026" sldId="257"/>
            <ac:spMk id="16" creationId="{521D3A14-D6FA-CC75-BB40-9844755A7B0C}"/>
          </ac:spMkLst>
        </pc:spChg>
        <pc:spChg chg="del">
          <ac:chgData name="Magne Tangen" userId="5aa67fdd64a65c0e" providerId="LiveId" clId="{91ED1AF3-BDCA-4475-B062-CE3AC837972B}" dt="2022-06-08T14:59:52.261" v="12" actId="478"/>
          <ac:spMkLst>
            <pc:docMk/>
            <pc:sldMk cId="1477936026" sldId="257"/>
            <ac:spMk id="17" creationId="{E72F6FDF-DDCD-C7DA-5DCF-65BDB83A36D2}"/>
          </ac:spMkLst>
        </pc:spChg>
        <pc:spChg chg="mod">
          <ac:chgData name="Magne Tangen" userId="5aa67fdd64a65c0e" providerId="LiveId" clId="{91ED1AF3-BDCA-4475-B062-CE3AC837972B}" dt="2022-06-08T15:12:05.713" v="50" actId="1440"/>
          <ac:spMkLst>
            <pc:docMk/>
            <pc:sldMk cId="1477936026" sldId="257"/>
            <ac:spMk id="18" creationId="{CA4AADE1-32F6-95CF-6114-72056BEBB16B}"/>
          </ac:spMkLst>
        </pc:spChg>
        <pc:spChg chg="add mod">
          <ac:chgData name="Magne Tangen" userId="5aa67fdd64a65c0e" providerId="LiveId" clId="{91ED1AF3-BDCA-4475-B062-CE3AC837972B}" dt="2022-06-08T16:07:20.899" v="569" actId="1076"/>
          <ac:spMkLst>
            <pc:docMk/>
            <pc:sldMk cId="1477936026" sldId="257"/>
            <ac:spMk id="19" creationId="{18F19E71-EB96-8569-68A6-2CC8387F3612}"/>
          </ac:spMkLst>
        </pc:spChg>
        <pc:picChg chg="add mod">
          <ac:chgData name="Magne Tangen" userId="5aa67fdd64a65c0e" providerId="LiveId" clId="{91ED1AF3-BDCA-4475-B062-CE3AC837972B}" dt="2022-06-08T15:16:36.055" v="70" actId="14100"/>
          <ac:picMkLst>
            <pc:docMk/>
            <pc:sldMk cId="1477936026" sldId="257"/>
            <ac:picMk id="8" creationId="{8E3A6F4B-F3B0-A751-278F-D1F3561690AC}"/>
          </ac:picMkLst>
        </pc:picChg>
        <pc:picChg chg="add mod">
          <ac:chgData name="Magne Tangen" userId="5aa67fdd64a65c0e" providerId="LiveId" clId="{91ED1AF3-BDCA-4475-B062-CE3AC837972B}" dt="2022-07-25T15:44:30.078" v="1087"/>
          <ac:picMkLst>
            <pc:docMk/>
            <pc:sldMk cId="1477936026" sldId="257"/>
            <ac:picMk id="13" creationId="{D27ED87C-76FC-7FF1-E266-2BCD0A59F492}"/>
          </ac:picMkLst>
        </pc:picChg>
        <pc:picChg chg="del">
          <ac:chgData name="Magne Tangen" userId="5aa67fdd64a65c0e" providerId="LiveId" clId="{91ED1AF3-BDCA-4475-B062-CE3AC837972B}" dt="2022-07-25T15:44:26.375" v="1086" actId="478"/>
          <ac:picMkLst>
            <pc:docMk/>
            <pc:sldMk cId="1477936026" sldId="257"/>
            <ac:picMk id="1026" creationId="{125D5293-953F-53CF-D8BE-4B442BEEACEE}"/>
          </ac:picMkLst>
        </pc:picChg>
        <pc:picChg chg="add del mod">
          <ac:chgData name="Magne Tangen" userId="5aa67fdd64a65c0e" providerId="LiveId" clId="{91ED1AF3-BDCA-4475-B062-CE3AC837972B}" dt="2022-06-08T15:17:17.332" v="75" actId="478"/>
          <ac:picMkLst>
            <pc:docMk/>
            <pc:sldMk cId="1477936026" sldId="257"/>
            <ac:picMk id="1028" creationId="{B06DA5B6-522B-A424-BEF9-3B33D5251FB2}"/>
          </ac:picMkLst>
        </pc:picChg>
        <pc:picChg chg="add mod">
          <ac:chgData name="Magne Tangen" userId="5aa67fdd64a65c0e" providerId="LiveId" clId="{91ED1AF3-BDCA-4475-B062-CE3AC837972B}" dt="2022-06-08T15:17:06.638" v="74" actId="196"/>
          <ac:picMkLst>
            <pc:docMk/>
            <pc:sldMk cId="1477936026" sldId="257"/>
            <ac:picMk id="1030" creationId="{9B662365-436C-3774-1C26-A6A09863C558}"/>
          </ac:picMkLst>
        </pc:picChg>
        <pc:picChg chg="add mod">
          <ac:chgData name="Magne Tangen" userId="5aa67fdd64a65c0e" providerId="LiveId" clId="{91ED1AF3-BDCA-4475-B062-CE3AC837972B}" dt="2022-06-08T15:16:03.575" v="66" actId="1076"/>
          <ac:picMkLst>
            <pc:docMk/>
            <pc:sldMk cId="1477936026" sldId="257"/>
            <ac:picMk id="1032" creationId="{BA38949C-B8A1-9E97-44E2-FDDD29BA6467}"/>
          </ac:picMkLst>
        </pc:picChg>
      </pc:sldChg>
      <pc:sldChg chg="addSp delSp modSp add mod ord modTransition delAnim modAnim">
        <pc:chgData name="Magne Tangen" userId="5aa67fdd64a65c0e" providerId="LiveId" clId="{91ED1AF3-BDCA-4475-B062-CE3AC837972B}" dt="2022-07-25T15:44:21.866" v="1085"/>
        <pc:sldMkLst>
          <pc:docMk/>
          <pc:sldMk cId="3899781389" sldId="258"/>
        </pc:sldMkLst>
        <pc:spChg chg="del">
          <ac:chgData name="Magne Tangen" userId="5aa67fdd64a65c0e" providerId="LiveId" clId="{91ED1AF3-BDCA-4475-B062-CE3AC837972B}" dt="2022-06-08T16:04:29.091" v="549" actId="478"/>
          <ac:spMkLst>
            <pc:docMk/>
            <pc:sldMk cId="3899781389" sldId="258"/>
            <ac:spMk id="4" creationId="{14EDC3AB-3B2F-D744-01C8-6F6E57ECB499}"/>
          </ac:spMkLst>
        </pc:spChg>
        <pc:spChg chg="del mod">
          <ac:chgData name="Magne Tangen" userId="5aa67fdd64a65c0e" providerId="LiveId" clId="{91ED1AF3-BDCA-4475-B062-CE3AC837972B}" dt="2022-06-08T16:04:44.080" v="551" actId="478"/>
          <ac:spMkLst>
            <pc:docMk/>
            <pc:sldMk cId="3899781389" sldId="258"/>
            <ac:spMk id="6" creationId="{D56194B9-466F-7CA6-FD67-4A3D2D6FC58F}"/>
          </ac:spMkLst>
        </pc:spChg>
        <pc:spChg chg="del">
          <ac:chgData name="Magne Tangen" userId="5aa67fdd64a65c0e" providerId="LiveId" clId="{91ED1AF3-BDCA-4475-B062-CE3AC837972B}" dt="2022-06-08T16:04:44.080" v="551" actId="478"/>
          <ac:spMkLst>
            <pc:docMk/>
            <pc:sldMk cId="3899781389" sldId="258"/>
            <ac:spMk id="9" creationId="{236501CE-C639-63F7-C874-54F29E64824C}"/>
          </ac:spMkLst>
        </pc:spChg>
        <pc:spChg chg="mod">
          <ac:chgData name="Magne Tangen" userId="5aa67fdd64a65c0e" providerId="LiveId" clId="{91ED1AF3-BDCA-4475-B062-CE3AC837972B}" dt="2022-06-08T19:08:32.567" v="892" actId="20577"/>
          <ac:spMkLst>
            <pc:docMk/>
            <pc:sldMk cId="3899781389" sldId="258"/>
            <ac:spMk id="11" creationId="{A84F6883-D3A2-7A53-03D3-374FDB9FB3CD}"/>
          </ac:spMkLst>
        </pc:spChg>
        <pc:spChg chg="mod">
          <ac:chgData name="Magne Tangen" userId="5aa67fdd64a65c0e" providerId="LiveId" clId="{91ED1AF3-BDCA-4475-B062-CE3AC837972B}" dt="2022-06-08T19:08:43.428" v="903" actId="20577"/>
          <ac:spMkLst>
            <pc:docMk/>
            <pc:sldMk cId="3899781389" sldId="258"/>
            <ac:spMk id="13" creationId="{4767755D-2597-D131-78F2-F9397A9C859B}"/>
          </ac:spMkLst>
        </pc:spChg>
        <pc:spChg chg="add mod">
          <ac:chgData name="Magne Tangen" userId="5aa67fdd64a65c0e" providerId="LiveId" clId="{91ED1AF3-BDCA-4475-B062-CE3AC837972B}" dt="2022-06-08T16:04:32.803" v="550"/>
          <ac:spMkLst>
            <pc:docMk/>
            <pc:sldMk cId="3899781389" sldId="258"/>
            <ac:spMk id="14" creationId="{F69B7A59-FE09-F815-FE93-1D36E086F6A6}"/>
          </ac:spMkLst>
        </pc:spChg>
        <pc:spChg chg="mod">
          <ac:chgData name="Magne Tangen" userId="5aa67fdd64a65c0e" providerId="LiveId" clId="{91ED1AF3-BDCA-4475-B062-CE3AC837972B}" dt="2022-06-08T15:44:02.003" v="186" actId="1076"/>
          <ac:spMkLst>
            <pc:docMk/>
            <pc:sldMk cId="3899781389" sldId="258"/>
            <ac:spMk id="15" creationId="{17F9A094-84D0-50C8-0D98-16D10EE18AF6}"/>
          </ac:spMkLst>
        </pc:spChg>
        <pc:spChg chg="mod">
          <ac:chgData name="Magne Tangen" userId="5aa67fdd64a65c0e" providerId="LiveId" clId="{91ED1AF3-BDCA-4475-B062-CE3AC837972B}" dt="2022-06-08T19:08:20.145" v="891" actId="6549"/>
          <ac:spMkLst>
            <pc:docMk/>
            <pc:sldMk cId="3899781389" sldId="258"/>
            <ac:spMk id="17" creationId="{E72F6FDF-DDCD-C7DA-5DCF-65BDB83A36D2}"/>
          </ac:spMkLst>
        </pc:spChg>
        <pc:picChg chg="add del mod">
          <ac:chgData name="Magne Tangen" userId="5aa67fdd64a65c0e" providerId="LiveId" clId="{91ED1AF3-BDCA-4475-B062-CE3AC837972B}" dt="2022-06-08T19:10:16.529" v="907" actId="478"/>
          <ac:picMkLst>
            <pc:docMk/>
            <pc:sldMk cId="3899781389" sldId="258"/>
            <ac:picMk id="2" creationId="{B16AC351-F5A2-F729-F907-790930DD9D26}"/>
          </ac:picMkLst>
        </pc:picChg>
        <pc:picChg chg="add mod">
          <ac:chgData name="Magne Tangen" userId="5aa67fdd64a65c0e" providerId="LiveId" clId="{91ED1AF3-BDCA-4475-B062-CE3AC837972B}" dt="2022-07-25T15:44:21.866" v="1085"/>
          <ac:picMkLst>
            <pc:docMk/>
            <pc:sldMk cId="3899781389" sldId="258"/>
            <ac:picMk id="10" creationId="{3796E1F4-FBA9-4E29-79AB-78F98F207416}"/>
          </ac:picMkLst>
        </pc:picChg>
        <pc:picChg chg="del">
          <ac:chgData name="Magne Tangen" userId="5aa67fdd64a65c0e" providerId="LiveId" clId="{91ED1AF3-BDCA-4475-B062-CE3AC837972B}" dt="2022-07-25T15:44:19.051" v="1084" actId="478"/>
          <ac:picMkLst>
            <pc:docMk/>
            <pc:sldMk cId="3899781389" sldId="258"/>
            <ac:picMk id="1026" creationId="{125D5293-953F-53CF-D8BE-4B442BEEACEE}"/>
          </ac:picMkLst>
        </pc:picChg>
        <pc:picChg chg="add del mod">
          <ac:chgData name="Magne Tangen" userId="5aa67fdd64a65c0e" providerId="LiveId" clId="{91ED1AF3-BDCA-4475-B062-CE3AC837972B}" dt="2022-06-08T16:04:44.080" v="551" actId="478"/>
          <ac:picMkLst>
            <pc:docMk/>
            <pc:sldMk cId="3899781389" sldId="258"/>
            <ac:picMk id="2050" creationId="{FD34B59F-95EE-BC67-5961-1B464DB452D0}"/>
          </ac:picMkLst>
        </pc:picChg>
        <pc:picChg chg="add del mod">
          <ac:chgData name="Magne Tangen" userId="5aa67fdd64a65c0e" providerId="LiveId" clId="{91ED1AF3-BDCA-4475-B062-CE3AC837972B}" dt="2022-06-08T16:04:44.080" v="551" actId="478"/>
          <ac:picMkLst>
            <pc:docMk/>
            <pc:sldMk cId="3899781389" sldId="258"/>
            <ac:picMk id="2052" creationId="{1040BD8D-6EAD-BEF8-F1B7-E5003552DDC9}"/>
          </ac:picMkLst>
        </pc:picChg>
        <pc:picChg chg="add mod">
          <ac:chgData name="Magne Tangen" userId="5aa67fdd64a65c0e" providerId="LiveId" clId="{91ED1AF3-BDCA-4475-B062-CE3AC837972B}" dt="2022-06-08T16:10:49.911" v="584" actId="14100"/>
          <ac:picMkLst>
            <pc:docMk/>
            <pc:sldMk cId="3899781389" sldId="258"/>
            <ac:picMk id="2054" creationId="{13C63D90-F95E-F5AC-ADB5-204A1A0BDE65}"/>
          </ac:picMkLst>
        </pc:picChg>
      </pc:sldChg>
      <pc:sldChg chg="addSp delSp modSp add mod modTransition modAnim">
        <pc:chgData name="Magne Tangen" userId="5aa67fdd64a65c0e" providerId="LiveId" clId="{91ED1AF3-BDCA-4475-B062-CE3AC837972B}" dt="2022-07-25T15:43:58.529" v="1081"/>
        <pc:sldMkLst>
          <pc:docMk/>
          <pc:sldMk cId="3896552448" sldId="259"/>
        </pc:sldMkLst>
        <pc:spChg chg="del">
          <ac:chgData name="Magne Tangen" userId="5aa67fdd64a65c0e" providerId="LiveId" clId="{91ED1AF3-BDCA-4475-B062-CE3AC837972B}" dt="2022-06-08T16:05:13.753" v="554" actId="478"/>
          <ac:spMkLst>
            <pc:docMk/>
            <pc:sldMk cId="3896552448" sldId="259"/>
            <ac:spMk id="4" creationId="{14EDC3AB-3B2F-D744-01C8-6F6E57ECB499}"/>
          </ac:spMkLst>
        </pc:spChg>
        <pc:spChg chg="del">
          <ac:chgData name="Magne Tangen" userId="5aa67fdd64a65c0e" providerId="LiveId" clId="{91ED1AF3-BDCA-4475-B062-CE3AC837972B}" dt="2022-06-08T15:46:01.294" v="266" actId="478"/>
          <ac:spMkLst>
            <pc:docMk/>
            <pc:sldMk cId="3896552448" sldId="259"/>
            <ac:spMk id="6" creationId="{D56194B9-466F-7CA6-FD67-4A3D2D6FC58F}"/>
          </ac:spMkLst>
        </pc:spChg>
        <pc:spChg chg="del mod">
          <ac:chgData name="Magne Tangen" userId="5aa67fdd64a65c0e" providerId="LiveId" clId="{91ED1AF3-BDCA-4475-B062-CE3AC837972B}" dt="2022-06-08T16:01:24.712" v="525" actId="478"/>
          <ac:spMkLst>
            <pc:docMk/>
            <pc:sldMk cId="3896552448" sldId="259"/>
            <ac:spMk id="9" creationId="{236501CE-C639-63F7-C874-54F29E64824C}"/>
          </ac:spMkLst>
        </pc:spChg>
        <pc:spChg chg="mod">
          <ac:chgData name="Magne Tangen" userId="5aa67fdd64a65c0e" providerId="LiveId" clId="{91ED1AF3-BDCA-4475-B062-CE3AC837972B}" dt="2022-06-08T16:12:28.696" v="596" actId="1076"/>
          <ac:spMkLst>
            <pc:docMk/>
            <pc:sldMk cId="3896552448" sldId="259"/>
            <ac:spMk id="11" creationId="{A84F6883-D3A2-7A53-03D3-374FDB9FB3CD}"/>
          </ac:spMkLst>
        </pc:spChg>
        <pc:spChg chg="mod">
          <ac:chgData name="Magne Tangen" userId="5aa67fdd64a65c0e" providerId="LiveId" clId="{91ED1AF3-BDCA-4475-B062-CE3AC837972B}" dt="2022-06-08T16:12:28.696" v="596" actId="1076"/>
          <ac:spMkLst>
            <pc:docMk/>
            <pc:sldMk cId="3896552448" sldId="259"/>
            <ac:spMk id="13" creationId="{4767755D-2597-D131-78F2-F9397A9C859B}"/>
          </ac:spMkLst>
        </pc:spChg>
        <pc:spChg chg="mod">
          <ac:chgData name="Magne Tangen" userId="5aa67fdd64a65c0e" providerId="LiveId" clId="{91ED1AF3-BDCA-4475-B062-CE3AC837972B}" dt="2022-06-08T16:12:37.387" v="597" actId="1076"/>
          <ac:spMkLst>
            <pc:docMk/>
            <pc:sldMk cId="3896552448" sldId="259"/>
            <ac:spMk id="15" creationId="{17F9A094-84D0-50C8-0D98-16D10EE18AF6}"/>
          </ac:spMkLst>
        </pc:spChg>
        <pc:spChg chg="add mod">
          <ac:chgData name="Magne Tangen" userId="5aa67fdd64a65c0e" providerId="LiveId" clId="{91ED1AF3-BDCA-4475-B062-CE3AC837972B}" dt="2022-06-08T16:05:16.737" v="555"/>
          <ac:spMkLst>
            <pc:docMk/>
            <pc:sldMk cId="3896552448" sldId="259"/>
            <ac:spMk id="16" creationId="{22DF062A-99A0-39B8-9749-794CC995A1E0}"/>
          </ac:spMkLst>
        </pc:spChg>
        <pc:spChg chg="mod">
          <ac:chgData name="Magne Tangen" userId="5aa67fdd64a65c0e" providerId="LiveId" clId="{91ED1AF3-BDCA-4475-B062-CE3AC837972B}" dt="2022-06-08T16:12:37.387" v="597" actId="1076"/>
          <ac:spMkLst>
            <pc:docMk/>
            <pc:sldMk cId="3896552448" sldId="259"/>
            <ac:spMk id="17" creationId="{E72F6FDF-DDCD-C7DA-5DCF-65BDB83A36D2}"/>
          </ac:spMkLst>
        </pc:spChg>
        <pc:picChg chg="add mod">
          <ac:chgData name="Magne Tangen" userId="5aa67fdd64a65c0e" providerId="LiveId" clId="{91ED1AF3-BDCA-4475-B062-CE3AC837972B}" dt="2022-07-25T15:43:58.529" v="1081"/>
          <ac:picMkLst>
            <pc:docMk/>
            <pc:sldMk cId="3896552448" sldId="259"/>
            <ac:picMk id="10" creationId="{3D7E4EDA-84C6-136F-3F12-40438ED5AB84}"/>
          </ac:picMkLst>
        </pc:picChg>
        <pc:picChg chg="del">
          <ac:chgData name="Magne Tangen" userId="5aa67fdd64a65c0e" providerId="LiveId" clId="{91ED1AF3-BDCA-4475-B062-CE3AC837972B}" dt="2022-07-25T15:43:53.535" v="1080" actId="478"/>
          <ac:picMkLst>
            <pc:docMk/>
            <pc:sldMk cId="3896552448" sldId="259"/>
            <ac:picMk id="1026" creationId="{125D5293-953F-53CF-D8BE-4B442BEEACEE}"/>
          </ac:picMkLst>
        </pc:picChg>
        <pc:picChg chg="del mod">
          <ac:chgData name="Magne Tangen" userId="5aa67fdd64a65c0e" providerId="LiveId" clId="{91ED1AF3-BDCA-4475-B062-CE3AC837972B}" dt="2022-06-08T16:01:19.900" v="524" actId="478"/>
          <ac:picMkLst>
            <pc:docMk/>
            <pc:sldMk cId="3896552448" sldId="259"/>
            <ac:picMk id="2050" creationId="{FD34B59F-95EE-BC67-5961-1B464DB452D0}"/>
          </ac:picMkLst>
        </pc:picChg>
        <pc:picChg chg="del">
          <ac:chgData name="Magne Tangen" userId="5aa67fdd64a65c0e" providerId="LiveId" clId="{91ED1AF3-BDCA-4475-B062-CE3AC837972B}" dt="2022-06-08T16:01:19.900" v="524" actId="478"/>
          <ac:picMkLst>
            <pc:docMk/>
            <pc:sldMk cId="3896552448" sldId="259"/>
            <ac:picMk id="2052" creationId="{1040BD8D-6EAD-BEF8-F1B7-E5003552DDC9}"/>
          </ac:picMkLst>
        </pc:picChg>
        <pc:picChg chg="del mod">
          <ac:chgData name="Magne Tangen" userId="5aa67fdd64a65c0e" providerId="LiveId" clId="{91ED1AF3-BDCA-4475-B062-CE3AC837972B}" dt="2022-06-08T16:01:19.900" v="524" actId="478"/>
          <ac:picMkLst>
            <pc:docMk/>
            <pc:sldMk cId="3896552448" sldId="259"/>
            <ac:picMk id="2054" creationId="{13C63D90-F95E-F5AC-ADB5-204A1A0BDE65}"/>
          </ac:picMkLst>
        </pc:picChg>
        <pc:picChg chg="add mod">
          <ac:chgData name="Magne Tangen" userId="5aa67fdd64a65c0e" providerId="LiveId" clId="{91ED1AF3-BDCA-4475-B062-CE3AC837972B}" dt="2022-06-08T19:16:15.638" v="927" actId="196"/>
          <ac:picMkLst>
            <pc:docMk/>
            <pc:sldMk cId="3896552448" sldId="259"/>
            <ac:picMk id="3074" creationId="{90873E7F-3560-6DFA-8A22-C70A8613E1B4}"/>
          </ac:picMkLst>
        </pc:picChg>
      </pc:sldChg>
      <pc:sldChg chg="addSp delSp modSp add mod modTransition modAnim">
        <pc:chgData name="Magne Tangen" userId="5aa67fdd64a65c0e" providerId="LiveId" clId="{91ED1AF3-BDCA-4475-B062-CE3AC837972B}" dt="2022-07-25T15:43:39.229" v="1077"/>
        <pc:sldMkLst>
          <pc:docMk/>
          <pc:sldMk cId="1205168722" sldId="260"/>
        </pc:sldMkLst>
        <pc:spChg chg="del">
          <ac:chgData name="Magne Tangen" userId="5aa67fdd64a65c0e" providerId="LiveId" clId="{91ED1AF3-BDCA-4475-B062-CE3AC837972B}" dt="2022-06-08T16:05:44.038" v="558" actId="478"/>
          <ac:spMkLst>
            <pc:docMk/>
            <pc:sldMk cId="1205168722" sldId="260"/>
            <ac:spMk id="4" creationId="{14EDC3AB-3B2F-D744-01C8-6F6E57ECB499}"/>
          </ac:spMkLst>
        </pc:spChg>
        <pc:spChg chg="del mod">
          <ac:chgData name="Magne Tangen" userId="5aa67fdd64a65c0e" providerId="LiveId" clId="{91ED1AF3-BDCA-4475-B062-CE3AC837972B}" dt="2022-06-08T16:00:53.929" v="521" actId="478"/>
          <ac:spMkLst>
            <pc:docMk/>
            <pc:sldMk cId="1205168722" sldId="260"/>
            <ac:spMk id="9" creationId="{236501CE-C639-63F7-C874-54F29E64824C}"/>
          </ac:spMkLst>
        </pc:spChg>
        <pc:spChg chg="mod">
          <ac:chgData name="Magne Tangen" userId="5aa67fdd64a65c0e" providerId="LiveId" clId="{91ED1AF3-BDCA-4475-B062-CE3AC837972B}" dt="2022-06-08T16:12:58.531" v="598" actId="1076"/>
          <ac:spMkLst>
            <pc:docMk/>
            <pc:sldMk cId="1205168722" sldId="260"/>
            <ac:spMk id="11" creationId="{A84F6883-D3A2-7A53-03D3-374FDB9FB3CD}"/>
          </ac:spMkLst>
        </pc:spChg>
        <pc:spChg chg="mod">
          <ac:chgData name="Magne Tangen" userId="5aa67fdd64a65c0e" providerId="LiveId" clId="{91ED1AF3-BDCA-4475-B062-CE3AC837972B}" dt="2022-06-08T16:12:58.531" v="598" actId="1076"/>
          <ac:spMkLst>
            <pc:docMk/>
            <pc:sldMk cId="1205168722" sldId="260"/>
            <ac:spMk id="13" creationId="{4767755D-2597-D131-78F2-F9397A9C859B}"/>
          </ac:spMkLst>
        </pc:spChg>
        <pc:spChg chg="mod">
          <ac:chgData name="Magne Tangen" userId="5aa67fdd64a65c0e" providerId="LiveId" clId="{91ED1AF3-BDCA-4475-B062-CE3AC837972B}" dt="2022-06-08T15:50:06.137" v="328" actId="1076"/>
          <ac:spMkLst>
            <pc:docMk/>
            <pc:sldMk cId="1205168722" sldId="260"/>
            <ac:spMk id="15" creationId="{17F9A094-84D0-50C8-0D98-16D10EE18AF6}"/>
          </ac:spMkLst>
        </pc:spChg>
        <pc:spChg chg="add mod">
          <ac:chgData name="Magne Tangen" userId="5aa67fdd64a65c0e" providerId="LiveId" clId="{91ED1AF3-BDCA-4475-B062-CE3AC837972B}" dt="2022-06-08T16:05:48.718" v="559"/>
          <ac:spMkLst>
            <pc:docMk/>
            <pc:sldMk cId="1205168722" sldId="260"/>
            <ac:spMk id="16" creationId="{805FB504-235F-57F0-368D-5EB7BB565057}"/>
          </ac:spMkLst>
        </pc:spChg>
        <pc:spChg chg="mod">
          <ac:chgData name="Magne Tangen" userId="5aa67fdd64a65c0e" providerId="LiveId" clId="{91ED1AF3-BDCA-4475-B062-CE3AC837972B}" dt="2022-06-08T15:50:45.456" v="367" actId="14100"/>
          <ac:spMkLst>
            <pc:docMk/>
            <pc:sldMk cId="1205168722" sldId="260"/>
            <ac:spMk id="17" creationId="{E72F6FDF-DDCD-C7DA-5DCF-65BDB83A36D2}"/>
          </ac:spMkLst>
        </pc:spChg>
        <pc:picChg chg="add mod">
          <ac:chgData name="Magne Tangen" userId="5aa67fdd64a65c0e" providerId="LiveId" clId="{91ED1AF3-BDCA-4475-B062-CE3AC837972B}" dt="2022-07-25T15:43:39.229" v="1077"/>
          <ac:picMkLst>
            <pc:docMk/>
            <pc:sldMk cId="1205168722" sldId="260"/>
            <ac:picMk id="10" creationId="{C4FB90F3-9200-2206-C1F7-3A7CE2A572B5}"/>
          </ac:picMkLst>
        </pc:picChg>
        <pc:picChg chg="del">
          <ac:chgData name="Magne Tangen" userId="5aa67fdd64a65c0e" providerId="LiveId" clId="{91ED1AF3-BDCA-4475-B062-CE3AC837972B}" dt="2022-07-25T15:43:35.881" v="1076" actId="478"/>
          <ac:picMkLst>
            <pc:docMk/>
            <pc:sldMk cId="1205168722" sldId="260"/>
            <ac:picMk id="1026" creationId="{125D5293-953F-53CF-D8BE-4B442BEEACEE}"/>
          </ac:picMkLst>
        </pc:picChg>
        <pc:picChg chg="del">
          <ac:chgData name="Magne Tangen" userId="5aa67fdd64a65c0e" providerId="LiveId" clId="{91ED1AF3-BDCA-4475-B062-CE3AC837972B}" dt="2022-06-08T16:00:48.593" v="520" actId="478"/>
          <ac:picMkLst>
            <pc:docMk/>
            <pc:sldMk cId="1205168722" sldId="260"/>
            <ac:picMk id="2050" creationId="{FD34B59F-95EE-BC67-5961-1B464DB452D0}"/>
          </ac:picMkLst>
        </pc:picChg>
        <pc:picChg chg="del">
          <ac:chgData name="Magne Tangen" userId="5aa67fdd64a65c0e" providerId="LiveId" clId="{91ED1AF3-BDCA-4475-B062-CE3AC837972B}" dt="2022-06-08T16:00:48.593" v="520" actId="478"/>
          <ac:picMkLst>
            <pc:docMk/>
            <pc:sldMk cId="1205168722" sldId="260"/>
            <ac:picMk id="2052" creationId="{1040BD8D-6EAD-BEF8-F1B7-E5003552DDC9}"/>
          </ac:picMkLst>
        </pc:picChg>
        <pc:picChg chg="del">
          <ac:chgData name="Magne Tangen" userId="5aa67fdd64a65c0e" providerId="LiveId" clId="{91ED1AF3-BDCA-4475-B062-CE3AC837972B}" dt="2022-06-08T16:00:48.593" v="520" actId="478"/>
          <ac:picMkLst>
            <pc:docMk/>
            <pc:sldMk cId="1205168722" sldId="260"/>
            <ac:picMk id="2054" creationId="{13C63D90-F95E-F5AC-ADB5-204A1A0BDE65}"/>
          </ac:picMkLst>
        </pc:picChg>
        <pc:picChg chg="del">
          <ac:chgData name="Magne Tangen" userId="5aa67fdd64a65c0e" providerId="LiveId" clId="{91ED1AF3-BDCA-4475-B062-CE3AC837972B}" dt="2022-06-08T15:51:26.480" v="369" actId="478"/>
          <ac:picMkLst>
            <pc:docMk/>
            <pc:sldMk cId="1205168722" sldId="260"/>
            <ac:picMk id="3074" creationId="{90873E7F-3560-6DFA-8A22-C70A8613E1B4}"/>
          </ac:picMkLst>
        </pc:picChg>
        <pc:picChg chg="add mod">
          <ac:chgData name="Magne Tangen" userId="5aa67fdd64a65c0e" providerId="LiveId" clId="{91ED1AF3-BDCA-4475-B062-CE3AC837972B}" dt="2022-06-08T15:53:00.732" v="374" actId="1076"/>
          <ac:picMkLst>
            <pc:docMk/>
            <pc:sldMk cId="1205168722" sldId="260"/>
            <ac:picMk id="4098" creationId="{97F32834-E970-1151-93F3-802C4903FA73}"/>
          </ac:picMkLst>
        </pc:picChg>
      </pc:sldChg>
      <pc:sldChg chg="addSp delSp modSp add mod modTransition modAnim">
        <pc:chgData name="Magne Tangen" userId="5aa67fdd64a65c0e" providerId="LiveId" clId="{91ED1AF3-BDCA-4475-B062-CE3AC837972B}" dt="2022-07-25T15:43:20.590" v="1073"/>
        <pc:sldMkLst>
          <pc:docMk/>
          <pc:sldMk cId="4199229358" sldId="261"/>
        </pc:sldMkLst>
        <pc:spChg chg="del">
          <ac:chgData name="Magne Tangen" userId="5aa67fdd64a65c0e" providerId="LiveId" clId="{91ED1AF3-BDCA-4475-B062-CE3AC837972B}" dt="2022-06-08T16:06:12.275" v="562" actId="478"/>
          <ac:spMkLst>
            <pc:docMk/>
            <pc:sldMk cId="4199229358" sldId="261"/>
            <ac:spMk id="4" creationId="{14EDC3AB-3B2F-D744-01C8-6F6E57ECB499}"/>
          </ac:spMkLst>
        </pc:spChg>
        <pc:spChg chg="del">
          <ac:chgData name="Magne Tangen" userId="5aa67fdd64a65c0e" providerId="LiveId" clId="{91ED1AF3-BDCA-4475-B062-CE3AC837972B}" dt="2022-06-08T15:56:27.709" v="488" actId="478"/>
          <ac:spMkLst>
            <pc:docMk/>
            <pc:sldMk cId="4199229358" sldId="261"/>
            <ac:spMk id="9" creationId="{236501CE-C639-63F7-C874-54F29E64824C}"/>
          </ac:spMkLst>
        </pc:spChg>
        <pc:spChg chg="mod">
          <ac:chgData name="Magne Tangen" userId="5aa67fdd64a65c0e" providerId="LiveId" clId="{91ED1AF3-BDCA-4475-B062-CE3AC837972B}" dt="2022-06-08T16:13:30.069" v="599" actId="1076"/>
          <ac:spMkLst>
            <pc:docMk/>
            <pc:sldMk cId="4199229358" sldId="261"/>
            <ac:spMk id="11" creationId="{A84F6883-D3A2-7A53-03D3-374FDB9FB3CD}"/>
          </ac:spMkLst>
        </pc:spChg>
        <pc:spChg chg="mod">
          <ac:chgData name="Magne Tangen" userId="5aa67fdd64a65c0e" providerId="LiveId" clId="{91ED1AF3-BDCA-4475-B062-CE3AC837972B}" dt="2022-06-08T16:13:30.069" v="599" actId="1076"/>
          <ac:spMkLst>
            <pc:docMk/>
            <pc:sldMk cId="4199229358" sldId="261"/>
            <ac:spMk id="13" creationId="{4767755D-2597-D131-78F2-F9397A9C859B}"/>
          </ac:spMkLst>
        </pc:spChg>
        <pc:spChg chg="mod">
          <ac:chgData name="Magne Tangen" userId="5aa67fdd64a65c0e" providerId="LiveId" clId="{91ED1AF3-BDCA-4475-B062-CE3AC837972B}" dt="2022-06-08T16:45:15.259" v="849" actId="1076"/>
          <ac:spMkLst>
            <pc:docMk/>
            <pc:sldMk cId="4199229358" sldId="261"/>
            <ac:spMk id="15" creationId="{17F9A094-84D0-50C8-0D98-16D10EE18AF6}"/>
          </ac:spMkLst>
        </pc:spChg>
        <pc:spChg chg="add mod">
          <ac:chgData name="Magne Tangen" userId="5aa67fdd64a65c0e" providerId="LiveId" clId="{91ED1AF3-BDCA-4475-B062-CE3AC837972B}" dt="2022-06-08T16:06:15.306" v="563"/>
          <ac:spMkLst>
            <pc:docMk/>
            <pc:sldMk cId="4199229358" sldId="261"/>
            <ac:spMk id="16" creationId="{6A5F4453-5625-0BA4-4FB2-18B832D8D463}"/>
          </ac:spMkLst>
        </pc:spChg>
        <pc:spChg chg="mod">
          <ac:chgData name="Magne Tangen" userId="5aa67fdd64a65c0e" providerId="LiveId" clId="{91ED1AF3-BDCA-4475-B062-CE3AC837972B}" dt="2022-06-08T16:45:15.259" v="849" actId="1076"/>
          <ac:spMkLst>
            <pc:docMk/>
            <pc:sldMk cId="4199229358" sldId="261"/>
            <ac:spMk id="17" creationId="{E72F6FDF-DDCD-C7DA-5DCF-65BDB83A36D2}"/>
          </ac:spMkLst>
        </pc:spChg>
        <pc:spChg chg="mod">
          <ac:chgData name="Magne Tangen" userId="5aa67fdd64a65c0e" providerId="LiveId" clId="{91ED1AF3-BDCA-4475-B062-CE3AC837972B}" dt="2022-06-08T15:57:45.232" v="492" actId="14100"/>
          <ac:spMkLst>
            <pc:docMk/>
            <pc:sldMk cId="4199229358" sldId="261"/>
            <ac:spMk id="18" creationId="{CA4AADE1-32F6-95CF-6114-72056BEBB16B}"/>
          </ac:spMkLst>
        </pc:spChg>
        <pc:picChg chg="add mod">
          <ac:chgData name="Magne Tangen" userId="5aa67fdd64a65c0e" providerId="LiveId" clId="{91ED1AF3-BDCA-4475-B062-CE3AC837972B}" dt="2022-07-25T15:43:20.590" v="1073"/>
          <ac:picMkLst>
            <pc:docMk/>
            <pc:sldMk cId="4199229358" sldId="261"/>
            <ac:picMk id="10" creationId="{031BD750-1050-59E7-6779-07C88AF69FFC}"/>
          </ac:picMkLst>
        </pc:picChg>
        <pc:picChg chg="del">
          <ac:chgData name="Magne Tangen" userId="5aa67fdd64a65c0e" providerId="LiveId" clId="{91ED1AF3-BDCA-4475-B062-CE3AC837972B}" dt="2022-07-25T15:43:17.148" v="1072" actId="478"/>
          <ac:picMkLst>
            <pc:docMk/>
            <pc:sldMk cId="4199229358" sldId="261"/>
            <ac:picMk id="1026" creationId="{125D5293-953F-53CF-D8BE-4B442BEEACEE}"/>
          </ac:picMkLst>
        </pc:picChg>
        <pc:picChg chg="del">
          <ac:chgData name="Magne Tangen" userId="5aa67fdd64a65c0e" providerId="LiveId" clId="{91ED1AF3-BDCA-4475-B062-CE3AC837972B}" dt="2022-06-08T15:56:21.152" v="487" actId="478"/>
          <ac:picMkLst>
            <pc:docMk/>
            <pc:sldMk cId="4199229358" sldId="261"/>
            <ac:picMk id="2050" creationId="{FD34B59F-95EE-BC67-5961-1B464DB452D0}"/>
          </ac:picMkLst>
        </pc:picChg>
        <pc:picChg chg="del">
          <ac:chgData name="Magne Tangen" userId="5aa67fdd64a65c0e" providerId="LiveId" clId="{91ED1AF3-BDCA-4475-B062-CE3AC837972B}" dt="2022-06-08T15:56:21.152" v="487" actId="478"/>
          <ac:picMkLst>
            <pc:docMk/>
            <pc:sldMk cId="4199229358" sldId="261"/>
            <ac:picMk id="2052" creationId="{1040BD8D-6EAD-BEF8-F1B7-E5003552DDC9}"/>
          </ac:picMkLst>
        </pc:picChg>
        <pc:picChg chg="del">
          <ac:chgData name="Magne Tangen" userId="5aa67fdd64a65c0e" providerId="LiveId" clId="{91ED1AF3-BDCA-4475-B062-CE3AC837972B}" dt="2022-06-08T15:56:21.152" v="487" actId="478"/>
          <ac:picMkLst>
            <pc:docMk/>
            <pc:sldMk cId="4199229358" sldId="261"/>
            <ac:picMk id="2054" creationId="{13C63D90-F95E-F5AC-ADB5-204A1A0BDE65}"/>
          </ac:picMkLst>
        </pc:picChg>
        <pc:picChg chg="del">
          <ac:chgData name="Magne Tangen" userId="5aa67fdd64a65c0e" providerId="LiveId" clId="{91ED1AF3-BDCA-4475-B062-CE3AC837972B}" dt="2022-06-08T15:54:43.101" v="376" actId="478"/>
          <ac:picMkLst>
            <pc:docMk/>
            <pc:sldMk cId="4199229358" sldId="261"/>
            <ac:picMk id="4098" creationId="{97F32834-E970-1151-93F3-802C4903FA73}"/>
          </ac:picMkLst>
        </pc:picChg>
        <pc:picChg chg="add mod">
          <ac:chgData name="Magne Tangen" userId="5aa67fdd64a65c0e" providerId="LiveId" clId="{91ED1AF3-BDCA-4475-B062-CE3AC837972B}" dt="2022-06-08T16:45:22.289" v="850" actId="1076"/>
          <ac:picMkLst>
            <pc:docMk/>
            <pc:sldMk cId="4199229358" sldId="261"/>
            <ac:picMk id="5122" creationId="{D38C050F-21F3-4C45-E3CE-5217817C446A}"/>
          </ac:picMkLst>
        </pc:picChg>
      </pc:sldChg>
      <pc:sldChg chg="add del ord">
        <pc:chgData name="Magne Tangen" userId="5aa67fdd64a65c0e" providerId="LiveId" clId="{91ED1AF3-BDCA-4475-B062-CE3AC837972B}" dt="2022-06-08T16:49:52.577" v="871" actId="47"/>
        <pc:sldMkLst>
          <pc:docMk/>
          <pc:sldMk cId="57553439" sldId="262"/>
        </pc:sldMkLst>
      </pc:sldChg>
      <pc:sldChg chg="addSp delSp modSp add del mod ord">
        <pc:chgData name="Magne Tangen" userId="5aa67fdd64a65c0e" providerId="LiveId" clId="{91ED1AF3-BDCA-4475-B062-CE3AC837972B}" dt="2022-06-08T16:07:57.289" v="570" actId="47"/>
        <pc:sldMkLst>
          <pc:docMk/>
          <pc:sldMk cId="2049929402" sldId="262"/>
        </pc:sldMkLst>
        <pc:spChg chg="del">
          <ac:chgData name="Magne Tangen" userId="5aa67fdd64a65c0e" providerId="LiveId" clId="{91ED1AF3-BDCA-4475-B062-CE3AC837972B}" dt="2022-06-08T16:04:55.355" v="552" actId="478"/>
          <ac:spMkLst>
            <pc:docMk/>
            <pc:sldMk cId="2049929402" sldId="262"/>
            <ac:spMk id="4" creationId="{14EDC3AB-3B2F-D744-01C8-6F6E57ECB499}"/>
          </ac:spMkLst>
        </pc:spChg>
        <pc:spChg chg="del">
          <ac:chgData name="Magne Tangen" userId="5aa67fdd64a65c0e" providerId="LiveId" clId="{91ED1AF3-BDCA-4475-B062-CE3AC837972B}" dt="2022-06-08T16:01:42.106" v="526" actId="478"/>
          <ac:spMkLst>
            <pc:docMk/>
            <pc:sldMk cId="2049929402" sldId="262"/>
            <ac:spMk id="6" creationId="{D56194B9-466F-7CA6-FD67-4A3D2D6FC58F}"/>
          </ac:spMkLst>
        </pc:spChg>
        <pc:spChg chg="del">
          <ac:chgData name="Magne Tangen" userId="5aa67fdd64a65c0e" providerId="LiveId" clId="{91ED1AF3-BDCA-4475-B062-CE3AC837972B}" dt="2022-06-08T16:01:47.401" v="527" actId="478"/>
          <ac:spMkLst>
            <pc:docMk/>
            <pc:sldMk cId="2049929402" sldId="262"/>
            <ac:spMk id="9" creationId="{236501CE-C639-63F7-C874-54F29E64824C}"/>
          </ac:spMkLst>
        </pc:spChg>
        <pc:spChg chg="add mod">
          <ac:chgData name="Magne Tangen" userId="5aa67fdd64a65c0e" providerId="LiveId" clId="{91ED1AF3-BDCA-4475-B062-CE3AC837972B}" dt="2022-06-08T16:04:58.463" v="553"/>
          <ac:spMkLst>
            <pc:docMk/>
            <pc:sldMk cId="2049929402" sldId="262"/>
            <ac:spMk id="15" creationId="{E458245D-CD62-7682-F46B-B2403B136A0B}"/>
          </ac:spMkLst>
        </pc:spChg>
      </pc:sldChg>
      <pc:sldChg chg="add del ord">
        <pc:chgData name="Magne Tangen" userId="5aa67fdd64a65c0e" providerId="LiveId" clId="{91ED1AF3-BDCA-4475-B062-CE3AC837972B}" dt="2022-06-08T16:50:56.004" v="881" actId="47"/>
        <pc:sldMkLst>
          <pc:docMk/>
          <pc:sldMk cId="440135693" sldId="263"/>
        </pc:sldMkLst>
      </pc:sldChg>
      <pc:sldChg chg="addSp delSp modSp add del mod ord">
        <pc:chgData name="Magne Tangen" userId="5aa67fdd64a65c0e" providerId="LiveId" clId="{91ED1AF3-BDCA-4475-B062-CE3AC837972B}" dt="2022-06-08T16:07:57.289" v="570" actId="47"/>
        <pc:sldMkLst>
          <pc:docMk/>
          <pc:sldMk cId="1321116127" sldId="263"/>
        </pc:sldMkLst>
        <pc:spChg chg="del">
          <ac:chgData name="Magne Tangen" userId="5aa67fdd64a65c0e" providerId="LiveId" clId="{91ED1AF3-BDCA-4475-B062-CE3AC837972B}" dt="2022-06-08T16:05:27.719" v="556" actId="478"/>
          <ac:spMkLst>
            <pc:docMk/>
            <pc:sldMk cId="1321116127" sldId="263"/>
            <ac:spMk id="4" creationId="{14EDC3AB-3B2F-D744-01C8-6F6E57ECB499}"/>
          </ac:spMkLst>
        </pc:spChg>
        <pc:spChg chg="del">
          <ac:chgData name="Magne Tangen" userId="5aa67fdd64a65c0e" providerId="LiveId" clId="{91ED1AF3-BDCA-4475-B062-CE3AC837972B}" dt="2022-06-08T16:01:02.395" v="522" actId="478"/>
          <ac:spMkLst>
            <pc:docMk/>
            <pc:sldMk cId="1321116127" sldId="263"/>
            <ac:spMk id="6" creationId="{D56194B9-466F-7CA6-FD67-4A3D2D6FC58F}"/>
          </ac:spMkLst>
        </pc:spChg>
        <pc:spChg chg="del">
          <ac:chgData name="Magne Tangen" userId="5aa67fdd64a65c0e" providerId="LiveId" clId="{91ED1AF3-BDCA-4475-B062-CE3AC837972B}" dt="2022-06-08T16:01:08.210" v="523" actId="478"/>
          <ac:spMkLst>
            <pc:docMk/>
            <pc:sldMk cId="1321116127" sldId="263"/>
            <ac:spMk id="9" creationId="{236501CE-C639-63F7-C874-54F29E64824C}"/>
          </ac:spMkLst>
        </pc:spChg>
        <pc:spChg chg="add mod">
          <ac:chgData name="Magne Tangen" userId="5aa67fdd64a65c0e" providerId="LiveId" clId="{91ED1AF3-BDCA-4475-B062-CE3AC837972B}" dt="2022-06-08T16:05:30.812" v="557"/>
          <ac:spMkLst>
            <pc:docMk/>
            <pc:sldMk cId="1321116127" sldId="263"/>
            <ac:spMk id="15" creationId="{FF8CF7A2-981E-D7E6-41B7-2AB3CD4607A6}"/>
          </ac:spMkLst>
        </pc:spChg>
      </pc:sldChg>
      <pc:sldChg chg="addSp delSp modSp add del mod ord">
        <pc:chgData name="Magne Tangen" userId="5aa67fdd64a65c0e" providerId="LiveId" clId="{91ED1AF3-BDCA-4475-B062-CE3AC837972B}" dt="2022-06-08T16:08:14.112" v="571" actId="47"/>
        <pc:sldMkLst>
          <pc:docMk/>
          <pc:sldMk cId="2182305997" sldId="264"/>
        </pc:sldMkLst>
        <pc:spChg chg="del">
          <ac:chgData name="Magne Tangen" userId="5aa67fdd64a65c0e" providerId="LiveId" clId="{91ED1AF3-BDCA-4475-B062-CE3AC837972B}" dt="2022-06-08T16:05:57.800" v="560" actId="478"/>
          <ac:spMkLst>
            <pc:docMk/>
            <pc:sldMk cId="2182305997" sldId="264"/>
            <ac:spMk id="4" creationId="{14EDC3AB-3B2F-D744-01C8-6F6E57ECB499}"/>
          </ac:spMkLst>
        </pc:spChg>
        <pc:spChg chg="del">
          <ac:chgData name="Magne Tangen" userId="5aa67fdd64a65c0e" providerId="LiveId" clId="{91ED1AF3-BDCA-4475-B062-CE3AC837972B}" dt="2022-06-08T16:00:24" v="518" actId="478"/>
          <ac:spMkLst>
            <pc:docMk/>
            <pc:sldMk cId="2182305997" sldId="264"/>
            <ac:spMk id="6" creationId="{D56194B9-466F-7CA6-FD67-4A3D2D6FC58F}"/>
          </ac:spMkLst>
        </pc:spChg>
        <pc:spChg chg="del">
          <ac:chgData name="Magne Tangen" userId="5aa67fdd64a65c0e" providerId="LiveId" clId="{91ED1AF3-BDCA-4475-B062-CE3AC837972B}" dt="2022-06-08T16:00:29.647" v="519" actId="478"/>
          <ac:spMkLst>
            <pc:docMk/>
            <pc:sldMk cId="2182305997" sldId="264"/>
            <ac:spMk id="9" creationId="{236501CE-C639-63F7-C874-54F29E64824C}"/>
          </ac:spMkLst>
        </pc:spChg>
        <pc:spChg chg="add mod">
          <ac:chgData name="Magne Tangen" userId="5aa67fdd64a65c0e" providerId="LiveId" clId="{91ED1AF3-BDCA-4475-B062-CE3AC837972B}" dt="2022-06-08T16:06:02.044" v="561"/>
          <ac:spMkLst>
            <pc:docMk/>
            <pc:sldMk cId="2182305997" sldId="264"/>
            <ac:spMk id="15" creationId="{9DFBFF95-4822-8B06-CB43-AC77E6314753}"/>
          </ac:spMkLst>
        </pc:spChg>
      </pc:sldChg>
      <pc:sldChg chg="add del ord replId">
        <pc:chgData name="Magne Tangen" userId="5aa67fdd64a65c0e" providerId="LiveId" clId="{91ED1AF3-BDCA-4475-B062-CE3AC837972B}" dt="2022-06-08T16:50:08.046" v="875" actId="47"/>
        <pc:sldMkLst>
          <pc:docMk/>
          <pc:sldMk cId="3946782289" sldId="264"/>
        </pc:sldMkLst>
      </pc:sldChg>
      <pc:sldChg chg="add del ord">
        <pc:chgData name="Magne Tangen" userId="5aa67fdd64a65c0e" providerId="LiveId" clId="{91ED1AF3-BDCA-4475-B062-CE3AC837972B}" dt="2022-06-08T16:51:48.979" v="885" actId="2696"/>
        <pc:sldMkLst>
          <pc:docMk/>
          <pc:sldMk cId="2698150787" sldId="265"/>
        </pc:sldMkLst>
      </pc:sldChg>
      <pc:sldChg chg="addSp delSp modSp add del mod ord">
        <pc:chgData name="Magne Tangen" userId="5aa67fdd64a65c0e" providerId="LiveId" clId="{91ED1AF3-BDCA-4475-B062-CE3AC837972B}" dt="2022-06-08T16:08:14.112" v="571" actId="47"/>
        <pc:sldMkLst>
          <pc:docMk/>
          <pc:sldMk cId="3878246732" sldId="265"/>
        </pc:sldMkLst>
        <pc:spChg chg="del">
          <ac:chgData name="Magne Tangen" userId="5aa67fdd64a65c0e" providerId="LiveId" clId="{91ED1AF3-BDCA-4475-B062-CE3AC837972B}" dt="2022-06-08T16:06:23.694" v="564" actId="478"/>
          <ac:spMkLst>
            <pc:docMk/>
            <pc:sldMk cId="3878246732" sldId="265"/>
            <ac:spMk id="4" creationId="{14EDC3AB-3B2F-D744-01C8-6F6E57ECB499}"/>
          </ac:spMkLst>
        </pc:spChg>
        <pc:spChg chg="del mod">
          <ac:chgData name="Magne Tangen" userId="5aa67fdd64a65c0e" providerId="LiveId" clId="{91ED1AF3-BDCA-4475-B062-CE3AC837972B}" dt="2022-06-08T15:59:44.022" v="511" actId="478"/>
          <ac:spMkLst>
            <pc:docMk/>
            <pc:sldMk cId="3878246732" sldId="265"/>
            <ac:spMk id="6" creationId="{D56194B9-466F-7CA6-FD67-4A3D2D6FC58F}"/>
          </ac:spMkLst>
        </pc:spChg>
        <pc:spChg chg="del mod">
          <ac:chgData name="Magne Tangen" userId="5aa67fdd64a65c0e" providerId="LiveId" clId="{91ED1AF3-BDCA-4475-B062-CE3AC837972B}" dt="2022-06-08T16:00:00.565" v="515" actId="478"/>
          <ac:spMkLst>
            <pc:docMk/>
            <pc:sldMk cId="3878246732" sldId="265"/>
            <ac:spMk id="9" creationId="{236501CE-C639-63F7-C874-54F29E64824C}"/>
          </ac:spMkLst>
        </pc:spChg>
        <pc:spChg chg="add mod">
          <ac:chgData name="Magne Tangen" userId="5aa67fdd64a65c0e" providerId="LiveId" clId="{91ED1AF3-BDCA-4475-B062-CE3AC837972B}" dt="2022-06-08T16:06:27.420" v="565"/>
          <ac:spMkLst>
            <pc:docMk/>
            <pc:sldMk cId="3878246732" sldId="265"/>
            <ac:spMk id="15" creationId="{0DC8146E-EBB4-A0E2-1767-878A6ABCFC27}"/>
          </ac:spMkLst>
        </pc:spChg>
      </pc:sldChg>
      <pc:sldChg chg="addSp delSp modSp add ord modTransition">
        <pc:chgData name="Magne Tangen" userId="5aa67fdd64a65c0e" providerId="LiveId" clId="{91ED1AF3-BDCA-4475-B062-CE3AC837972B}" dt="2022-07-25T15:44:08.968" v="1083"/>
        <pc:sldMkLst>
          <pc:docMk/>
          <pc:sldMk cId="908170108" sldId="266"/>
        </pc:sldMkLst>
        <pc:picChg chg="add mod">
          <ac:chgData name="Magne Tangen" userId="5aa67fdd64a65c0e" providerId="LiveId" clId="{91ED1AF3-BDCA-4475-B062-CE3AC837972B}" dt="2022-07-25T15:44:08.968" v="1083"/>
          <ac:picMkLst>
            <pc:docMk/>
            <pc:sldMk cId="908170108" sldId="266"/>
            <ac:picMk id="13" creationId="{2B655606-9AB6-BFD9-B103-C4671FD46E7C}"/>
          </ac:picMkLst>
        </pc:picChg>
        <pc:picChg chg="del">
          <ac:chgData name="Magne Tangen" userId="5aa67fdd64a65c0e" providerId="LiveId" clId="{91ED1AF3-BDCA-4475-B062-CE3AC837972B}" dt="2022-07-25T15:44:05.912" v="1082" actId="478"/>
          <ac:picMkLst>
            <pc:docMk/>
            <pc:sldMk cId="908170108" sldId="266"/>
            <ac:picMk id="1026" creationId="{125D5293-953F-53CF-D8BE-4B442BEEACEE}"/>
          </ac:picMkLst>
        </pc:picChg>
      </pc:sldChg>
      <pc:sldChg chg="addSp delSp modSp add ord modTransition">
        <pc:chgData name="Magne Tangen" userId="5aa67fdd64a65c0e" providerId="LiveId" clId="{91ED1AF3-BDCA-4475-B062-CE3AC837972B}" dt="2022-07-25T15:43:48.050" v="1079"/>
        <pc:sldMkLst>
          <pc:docMk/>
          <pc:sldMk cId="3341669025" sldId="267"/>
        </pc:sldMkLst>
        <pc:picChg chg="add mod">
          <ac:chgData name="Magne Tangen" userId="5aa67fdd64a65c0e" providerId="LiveId" clId="{91ED1AF3-BDCA-4475-B062-CE3AC837972B}" dt="2022-07-25T15:43:48.050" v="1079"/>
          <ac:picMkLst>
            <pc:docMk/>
            <pc:sldMk cId="3341669025" sldId="267"/>
            <ac:picMk id="13" creationId="{74EA14DA-7BD2-3444-11B2-ECBC6F6BC6D8}"/>
          </ac:picMkLst>
        </pc:picChg>
        <pc:picChg chg="del">
          <ac:chgData name="Magne Tangen" userId="5aa67fdd64a65c0e" providerId="LiveId" clId="{91ED1AF3-BDCA-4475-B062-CE3AC837972B}" dt="2022-07-25T15:43:44.611" v="1078" actId="478"/>
          <ac:picMkLst>
            <pc:docMk/>
            <pc:sldMk cId="3341669025" sldId="267"/>
            <ac:picMk id="1026" creationId="{125D5293-953F-53CF-D8BE-4B442BEEACEE}"/>
          </ac:picMkLst>
        </pc:picChg>
      </pc:sldChg>
      <pc:sldChg chg="addSp delSp modSp add ord modTransition">
        <pc:chgData name="Magne Tangen" userId="5aa67fdd64a65c0e" providerId="LiveId" clId="{91ED1AF3-BDCA-4475-B062-CE3AC837972B}" dt="2022-07-25T15:43:30.839" v="1075"/>
        <pc:sldMkLst>
          <pc:docMk/>
          <pc:sldMk cId="3585856659" sldId="268"/>
        </pc:sldMkLst>
        <pc:picChg chg="add mod">
          <ac:chgData name="Magne Tangen" userId="5aa67fdd64a65c0e" providerId="LiveId" clId="{91ED1AF3-BDCA-4475-B062-CE3AC837972B}" dt="2022-07-25T15:43:30.839" v="1075"/>
          <ac:picMkLst>
            <pc:docMk/>
            <pc:sldMk cId="3585856659" sldId="268"/>
            <ac:picMk id="13" creationId="{43201210-79FE-9E9F-00F4-9C1971FF1512}"/>
          </ac:picMkLst>
        </pc:picChg>
        <pc:picChg chg="del">
          <ac:chgData name="Magne Tangen" userId="5aa67fdd64a65c0e" providerId="LiveId" clId="{91ED1AF3-BDCA-4475-B062-CE3AC837972B}" dt="2022-07-25T15:43:27.414" v="1074" actId="478"/>
          <ac:picMkLst>
            <pc:docMk/>
            <pc:sldMk cId="3585856659" sldId="268"/>
            <ac:picMk id="1026" creationId="{125D5293-953F-53CF-D8BE-4B442BEEACEE}"/>
          </ac:picMkLst>
        </pc:picChg>
      </pc:sldChg>
      <pc:sldChg chg="addSp delSp modSp add mod ord modTransition">
        <pc:chgData name="Magne Tangen" userId="5aa67fdd64a65c0e" providerId="LiveId" clId="{91ED1AF3-BDCA-4475-B062-CE3AC837972B}" dt="2022-07-25T15:41:51.580" v="1068" actId="21"/>
        <pc:sldMkLst>
          <pc:docMk/>
          <pc:sldMk cId="3968949284" sldId="269"/>
        </pc:sldMkLst>
        <pc:spChg chg="add del mod">
          <ac:chgData name="Magne Tangen" userId="5aa67fdd64a65c0e" providerId="LiveId" clId="{91ED1AF3-BDCA-4475-B062-CE3AC837972B}" dt="2022-07-25T15:41:51.580" v="1068" actId="21"/>
          <ac:spMkLst>
            <pc:docMk/>
            <pc:sldMk cId="3968949284" sldId="269"/>
            <ac:spMk id="2" creationId="{035E15DA-9906-0F24-131C-D01DCE570394}"/>
          </ac:spMkLst>
        </pc:spChg>
        <pc:picChg chg="mod">
          <ac:chgData name="Magne Tangen" userId="5aa67fdd64a65c0e" providerId="LiveId" clId="{91ED1AF3-BDCA-4475-B062-CE3AC837972B}" dt="2022-07-17T11:00:46.615" v="1065" actId="14100"/>
          <ac:picMkLst>
            <pc:docMk/>
            <pc:sldMk cId="3968949284" sldId="269"/>
            <ac:picMk id="1026" creationId="{125D5293-953F-53CF-D8BE-4B442BEEACEE}"/>
          </ac:picMkLst>
        </pc:picChg>
      </pc:sldChg>
    </pc:docChg>
  </pc:docChgLst>
  <pc:docChgLst>
    <pc:chgData name="Magne Tangen" userId="5aa67fdd64a65c0e" providerId="LiveId" clId="{B0D15AD7-1A90-4BC7-93FD-06614C57BBF6}"/>
    <pc:docChg chg="modSld">
      <pc:chgData name="Magne Tangen" userId="5aa67fdd64a65c0e" providerId="LiveId" clId="{B0D15AD7-1A90-4BC7-93FD-06614C57BBF6}" dt="2024-12-09T16:07:00.789" v="0" actId="1076"/>
      <pc:docMkLst>
        <pc:docMk/>
      </pc:docMkLst>
      <pc:sldChg chg="modSp">
        <pc:chgData name="Magne Tangen" userId="5aa67fdd64a65c0e" providerId="LiveId" clId="{B0D15AD7-1A90-4BC7-93FD-06614C57BBF6}" dt="2024-12-09T16:07:00.789" v="0" actId="1076"/>
        <pc:sldMkLst>
          <pc:docMk/>
          <pc:sldMk cId="2217989655" sldId="256"/>
        </pc:sldMkLst>
        <pc:picChg chg="mod">
          <ac:chgData name="Magne Tangen" userId="5aa67fdd64a65c0e" providerId="LiveId" clId="{B0D15AD7-1A90-4BC7-93FD-06614C57BBF6}" dt="2024-12-09T16:07:00.789" v="0" actId="1076"/>
          <ac:picMkLst>
            <pc:docMk/>
            <pc:sldMk cId="2217989655" sldId="256"/>
            <ac:picMk id="16" creationId="{B75FEE9D-F275-FFC7-9C68-5629861A2A8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9F5AED-0CB4-6B06-7014-4C74C7DE6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48EBE5F-6E81-1549-9459-FCED127D3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E49ECD-EFDD-8ECC-1819-FE0ECD725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46C565-83F2-DC2B-2A6D-AC3DDD3E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DF1C113-AC31-360F-8A4A-5503D5C6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21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09C3BD-F9B9-B69A-2B3F-83DA0C85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DE3B62-621A-DAAE-46AD-6B71560D2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1DC63C-2159-C7D1-CB04-EC3152F35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666E4D-1D45-1DC0-2FEF-6AC531EDC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989477-7D64-6CC7-E39E-52451E29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347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0D6AC7-6B34-419E-17F5-3BE889B0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B2A1DE-9576-480E-B9A2-63C3A8C0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4487A9-EABF-43C2-1F24-4B4B532B0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0EDDA0-31D7-D657-2D90-C91235C8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414C2D-0B1E-8CDE-7D5A-8AF719AF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52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30889B-5332-EC39-00DC-34053BB1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E2217A-91C4-E3FD-0ACE-A4D2445B7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AAE9BE-BEEF-C390-581D-DBA72DDF8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2026D81-9860-9A55-0102-BC23A489D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1433B46-4F92-90E8-BEF3-C0602598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4687CB0-466F-BEFB-F7C2-91C2D143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624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8E41CA-340C-38AD-4E96-5177145CE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738B141-F2B5-1F37-7B53-6A5D1D636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1D5E00-0AE2-BBD8-B5F1-177DC9387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1DC849-C44A-D01C-CE4E-064A62415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4463E48-48B0-7308-82B1-119A811B0F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49849A8-6017-E2B2-FC76-8F44696A2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2833726-EF37-3B62-8D53-A53279E3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4030B37-D039-0786-D1A8-053B68E2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530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D9424E-CC1E-9E9F-A5C6-BA0F3BFA0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74C49E6-8C97-B4C5-56B9-D6733A415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86AEB84-F351-D60C-2892-B6DFDB9E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9CEEE57-0BFF-5936-DA02-255EF73D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67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DE72B73-56B7-D378-ACCF-36046A32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E39669-0320-1C6A-2A87-00A42CAF2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22EA591-8CA2-07DD-9735-556FB03C5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747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63B64C-8367-5240-14B8-3485A0936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5A72A0-FFBA-4753-52D3-5ACC3B492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8A7275-DD15-5B05-F41A-7B3C71E5F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95CA04A-9690-C2C5-0465-48929F18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CFE9179-122C-116A-415F-33466D8D7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2D911D6-6459-4CB8-7343-7D2560C6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09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195D8E-7DB8-5139-C878-2B6110B65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9BF605C-2E98-240E-3F47-2E8090723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C06AD0C-684E-54F6-72C5-0665A3E8F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EB3231-7001-6880-D169-4A31C1A1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908271-0678-C35C-B4E3-00060797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AFD3F07-4610-7ADF-072F-806100C2A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22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B365C-24AC-CFB7-48AD-7A20FC0A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FF73BB-A419-D5C6-A499-331AEAE98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60ADDA-6901-9294-5693-ECF33D4AD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C0E4DF-AB6B-9047-B6AF-1AFB2FFA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C3ACD1-FDBD-A57E-9658-9807A9C4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989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9A20960-9CF2-7900-602C-2BFAC6FA7C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DF381A6-8E5D-E09B-4E4F-516943DFC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B5F496-8F47-675A-E76A-66ADBF19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5598D4-AD8B-BD0D-E1B5-08C3C3254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F536B7-3B72-7B22-5042-BCCCDD51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42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1DDC6F5-A6EA-E8CD-9E92-C52CCD6B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F15DDB-8FD9-95B7-29E8-870C51549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CC129F-76C1-E1D2-6BCE-F49542838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B551A-5FD2-46E2-A97B-8C926E16D8D3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9F3C13-8ECE-FCE9-5B4D-D59F570CC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CD0C10-A2E7-5676-610A-055B107DA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053E2-700A-4FAF-8AC2-939739B4BB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64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84F6883-D3A2-7A53-03D3-374FDB9FB3CD}"/>
              </a:ext>
            </a:extLst>
          </p:cNvPr>
          <p:cNvSpPr txBox="1"/>
          <p:nvPr/>
        </p:nvSpPr>
        <p:spPr>
          <a:xfrm>
            <a:off x="174171" y="1233373"/>
            <a:ext cx="28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Salige er dere nå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67755D-2597-D131-78F2-F9397A9C859B}"/>
              </a:ext>
            </a:extLst>
          </p:cNvPr>
          <p:cNvSpPr txBox="1"/>
          <p:nvPr/>
        </p:nvSpPr>
        <p:spPr>
          <a:xfrm>
            <a:off x="174171" y="1833202"/>
            <a:ext cx="28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 fattige jo er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7F9A094-84D0-50C8-0D98-16D10EE18AF6}"/>
              </a:ext>
            </a:extLst>
          </p:cNvPr>
          <p:cNvSpPr txBox="1"/>
          <p:nvPr/>
        </p:nvSpPr>
        <p:spPr>
          <a:xfrm>
            <a:off x="1697186" y="3791971"/>
            <a:ext cx="28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Ja, salige er dere nå</a:t>
            </a:r>
            <a:endParaRPr lang="nb-NO" sz="2400" b="1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72F6FDF-DDCD-C7DA-5DCF-65BDB83A36D2}"/>
              </a:ext>
            </a:extLst>
          </p:cNvPr>
          <p:cNvSpPr txBox="1"/>
          <p:nvPr/>
        </p:nvSpPr>
        <p:spPr>
          <a:xfrm>
            <a:off x="1697186" y="4451570"/>
            <a:ext cx="343724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rike er kommet nær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7917CCE-8757-596A-9C37-404A0987CF11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pic>
        <p:nvPicPr>
          <p:cNvPr id="2" name="Saligprisningene">
            <a:hlinkClick r:id="" action="ppaction://media"/>
            <a:extLst>
              <a:ext uri="{FF2B5EF4-FFF2-40B4-BE49-F238E27FC236}">
                <a16:creationId xmlns:a16="http://schemas.microsoft.com/office/drawing/2014/main" id="{42D2F9D2-8847-9676-86AD-1AA4BEC0E64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90515" y="546687"/>
            <a:ext cx="609600" cy="609600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73711BB-AA78-E385-C393-31930CF7B23E}"/>
              </a:ext>
            </a:extLst>
          </p:cNvPr>
          <p:cNvSpPr txBox="1"/>
          <p:nvPr/>
        </p:nvSpPr>
        <p:spPr>
          <a:xfrm>
            <a:off x="8972217" y="0"/>
            <a:ext cx="3219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Tekst og melodi: Magne Tangen</a:t>
            </a:r>
            <a:br>
              <a:rPr lang="nb-NO" dirty="0"/>
            </a:br>
            <a:r>
              <a:rPr lang="nb-NO" dirty="0"/>
              <a:t>Ref. Luk 6, 20-23, Salme 1, 1-3</a:t>
            </a:r>
          </a:p>
        </p:txBody>
      </p:sp>
      <p:pic>
        <p:nvPicPr>
          <p:cNvPr id="16" name="Picture 2" descr="Jesus, Evangelium, Bergprekenen, Nytt Testament, Bibel">
            <a:extLst>
              <a:ext uri="{FF2B5EF4-FFF2-40B4-BE49-F238E27FC236}">
                <a16:creationId xmlns:a16="http://schemas.microsoft.com/office/drawing/2014/main" id="{B75FEE9D-F275-FFC7-9C68-5629861A2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36966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7989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5669">
        <p159:morph option="byObject"/>
      </p:transition>
    </mc:Choice>
    <mc:Fallback xmlns="">
      <p:transition spd="slow" advTm="356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3" grpId="0"/>
      <p:bldP spid="15" grpId="0"/>
      <p:bldP spid="17" grpId="0"/>
    </p:bldLst>
  </p:timing>
  <p:extLst>
    <p:ext uri="{E180D4A7-C9FB-4DFB-919C-405C955672EB}">
      <p14:showEvtLst xmlns:p14="http://schemas.microsoft.com/office/powerpoint/2010/main">
        <p14:playEvt time="1116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4EDC3AB-3B2F-D744-01C8-6F6E57ECB499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5837140-0236-8ADF-1FF8-8CD3C59BB17A}"/>
              </a:ext>
            </a:extLst>
          </p:cNvPr>
          <p:cNvSpPr txBox="1"/>
          <p:nvPr/>
        </p:nvSpPr>
        <p:spPr>
          <a:xfrm>
            <a:off x="179517" y="1078010"/>
            <a:ext cx="3091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Gratulerer og lykke til </a:t>
            </a: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0092B1F-6409-CE0E-4D28-9653CCA74CD6}"/>
              </a:ext>
            </a:extLst>
          </p:cNvPr>
          <p:cNvSpPr txBox="1"/>
          <p:nvPr/>
        </p:nvSpPr>
        <p:spPr>
          <a:xfrm>
            <a:off x="176923" y="1714442"/>
            <a:ext cx="24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Velsignet være du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1D3A14-D6FA-CC75-BB40-9844755A7B0C}"/>
              </a:ext>
            </a:extLst>
          </p:cNvPr>
          <p:cNvSpPr txBox="1"/>
          <p:nvPr/>
        </p:nvSpPr>
        <p:spPr>
          <a:xfrm>
            <a:off x="1275971" y="5692280"/>
            <a:ext cx="3960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 du din glede i Herrens lov </a:t>
            </a:r>
            <a:endParaRPr lang="nb-NO" sz="24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8F19E71-EB96-8569-68A6-2CC8387F3612}"/>
              </a:ext>
            </a:extLst>
          </p:cNvPr>
          <p:cNvSpPr txBox="1"/>
          <p:nvPr/>
        </p:nvSpPr>
        <p:spPr>
          <a:xfrm>
            <a:off x="1275971" y="6262767"/>
            <a:ext cx="3302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lykke deg følge vil</a:t>
            </a:r>
            <a:endParaRPr lang="nb-NO" sz="2400" b="1" dirty="0"/>
          </a:p>
        </p:txBody>
      </p:sp>
      <p:pic>
        <p:nvPicPr>
          <p:cNvPr id="8" name="Picture 2" descr="Tildele, Feiring, Seremoni, Gull, Medalje, Presentasjon">
            <a:extLst>
              <a:ext uri="{FF2B5EF4-FFF2-40B4-BE49-F238E27FC236}">
                <a16:creationId xmlns:a16="http://schemas.microsoft.com/office/drawing/2014/main" id="{8E3A6F4B-F3B0-A751-278F-D1F356169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756" y="983883"/>
            <a:ext cx="2631405" cy="395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tis fotos af Velsigne">
            <a:extLst>
              <a:ext uri="{FF2B5EF4-FFF2-40B4-BE49-F238E27FC236}">
                <a16:creationId xmlns:a16="http://schemas.microsoft.com/office/drawing/2014/main" id="{9B662365-436C-3774-1C26-A6A09863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4971" y="1381179"/>
            <a:ext cx="1962228" cy="1589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ses, Religion, Kristendom, Bud, Ti, Tegning, Utklipp">
            <a:extLst>
              <a:ext uri="{FF2B5EF4-FFF2-40B4-BE49-F238E27FC236}">
                <a16:creationId xmlns:a16="http://schemas.microsoft.com/office/drawing/2014/main" id="{BA38949C-B8A1-9E97-44E2-FDDD29BA6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" y="3110234"/>
            <a:ext cx="2542639" cy="26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Jesus, Evangelium, Bergprekenen, Nytt Testament, Bibel">
            <a:extLst>
              <a:ext uri="{FF2B5EF4-FFF2-40B4-BE49-F238E27FC236}">
                <a16:creationId xmlns:a16="http://schemas.microsoft.com/office/drawing/2014/main" id="{D27ED87C-76FC-7FF1-E266-2BCD0A59F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793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2000">
        <p159:morph option="byObject"/>
      </p:transition>
    </mc:Choice>
    <mc:Fallback xmlns="">
      <p:transition spd="slow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84F6883-D3A2-7A53-03D3-374FDB9FB3CD}"/>
              </a:ext>
            </a:extLst>
          </p:cNvPr>
          <p:cNvSpPr txBox="1"/>
          <p:nvPr/>
        </p:nvSpPr>
        <p:spPr>
          <a:xfrm>
            <a:off x="174172" y="1194191"/>
            <a:ext cx="28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Salige er dere nå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67755D-2597-D131-78F2-F9397A9C859B}"/>
              </a:ext>
            </a:extLst>
          </p:cNvPr>
          <p:cNvSpPr txBox="1"/>
          <p:nvPr/>
        </p:nvSpPr>
        <p:spPr>
          <a:xfrm>
            <a:off x="174171" y="1794020"/>
            <a:ext cx="3197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 sultne går omkring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7F9A094-84D0-50C8-0D98-16D10EE18AF6}"/>
              </a:ext>
            </a:extLst>
          </p:cNvPr>
          <p:cNvSpPr txBox="1"/>
          <p:nvPr/>
        </p:nvSpPr>
        <p:spPr>
          <a:xfrm>
            <a:off x="2019138" y="5048499"/>
            <a:ext cx="3289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 dere skal få mette bli</a:t>
            </a:r>
            <a:endParaRPr lang="nb-NO" sz="2400" b="1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72F6FDF-DDCD-C7DA-5DCF-65BDB83A36D2}"/>
              </a:ext>
            </a:extLst>
          </p:cNvPr>
          <p:cNvSpPr txBox="1"/>
          <p:nvPr/>
        </p:nvSpPr>
        <p:spPr>
          <a:xfrm>
            <a:off x="2027382" y="5692068"/>
            <a:ext cx="328946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 Jesus, og så på de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Gutt, Afrika, Guinea Bissau, Farge">
            <a:extLst>
              <a:ext uri="{FF2B5EF4-FFF2-40B4-BE49-F238E27FC236}">
                <a16:creationId xmlns:a16="http://schemas.microsoft.com/office/drawing/2014/main" id="{13C63D90-F95E-F5AC-ADB5-204A1A0BD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33" y="2255685"/>
            <a:ext cx="2357064" cy="35460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69B7A59-FE09-F815-FE93-1D36E086F6A6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pic>
        <p:nvPicPr>
          <p:cNvPr id="10" name="Picture 2" descr="Jesus, Evangelium, Bergprekenen, Nytt Testament, Bibel">
            <a:extLst>
              <a:ext uri="{FF2B5EF4-FFF2-40B4-BE49-F238E27FC236}">
                <a16:creationId xmlns:a16="http://schemas.microsoft.com/office/drawing/2014/main" id="{3796E1F4-FBA9-4E29-79AB-78F98F207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9781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2633">
        <p159:morph option="byObject"/>
      </p:transition>
    </mc:Choice>
    <mc:Fallback xmlns="">
      <p:transition spd="slow" advTm="226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4EDC3AB-3B2F-D744-01C8-6F6E57ECB499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5837140-0236-8ADF-1FF8-8CD3C59BB17A}"/>
              </a:ext>
            </a:extLst>
          </p:cNvPr>
          <p:cNvSpPr txBox="1"/>
          <p:nvPr/>
        </p:nvSpPr>
        <p:spPr>
          <a:xfrm>
            <a:off x="179517" y="1078010"/>
            <a:ext cx="3091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Gratulerer og lykke til </a:t>
            </a: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0092B1F-6409-CE0E-4D28-9653CCA74CD6}"/>
              </a:ext>
            </a:extLst>
          </p:cNvPr>
          <p:cNvSpPr txBox="1"/>
          <p:nvPr/>
        </p:nvSpPr>
        <p:spPr>
          <a:xfrm>
            <a:off x="176923" y="1714442"/>
            <a:ext cx="24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Velsignet være du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1D3A14-D6FA-CC75-BB40-9844755A7B0C}"/>
              </a:ext>
            </a:extLst>
          </p:cNvPr>
          <p:cNvSpPr txBox="1"/>
          <p:nvPr/>
        </p:nvSpPr>
        <p:spPr>
          <a:xfrm>
            <a:off x="1275971" y="5692280"/>
            <a:ext cx="3960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 du din glede i Herrens lov </a:t>
            </a:r>
            <a:endParaRPr lang="nb-NO" sz="24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8F19E71-EB96-8569-68A6-2CC8387F3612}"/>
              </a:ext>
            </a:extLst>
          </p:cNvPr>
          <p:cNvSpPr txBox="1"/>
          <p:nvPr/>
        </p:nvSpPr>
        <p:spPr>
          <a:xfrm>
            <a:off x="1275971" y="6262767"/>
            <a:ext cx="3302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lykke deg følge vil</a:t>
            </a:r>
            <a:endParaRPr lang="nb-NO" sz="2400" b="1" dirty="0"/>
          </a:p>
        </p:txBody>
      </p:sp>
      <p:pic>
        <p:nvPicPr>
          <p:cNvPr id="8" name="Picture 2" descr="Tildele, Feiring, Seremoni, Gull, Medalje, Presentasjon">
            <a:extLst>
              <a:ext uri="{FF2B5EF4-FFF2-40B4-BE49-F238E27FC236}">
                <a16:creationId xmlns:a16="http://schemas.microsoft.com/office/drawing/2014/main" id="{8E3A6F4B-F3B0-A751-278F-D1F356169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756" y="983883"/>
            <a:ext cx="2631405" cy="395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tis fotos af Velsigne">
            <a:extLst>
              <a:ext uri="{FF2B5EF4-FFF2-40B4-BE49-F238E27FC236}">
                <a16:creationId xmlns:a16="http://schemas.microsoft.com/office/drawing/2014/main" id="{9B662365-436C-3774-1C26-A6A09863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4971" y="1381179"/>
            <a:ext cx="1962228" cy="1589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ses, Religion, Kristendom, Bud, Ti, Tegning, Utklipp">
            <a:extLst>
              <a:ext uri="{FF2B5EF4-FFF2-40B4-BE49-F238E27FC236}">
                <a16:creationId xmlns:a16="http://schemas.microsoft.com/office/drawing/2014/main" id="{BA38949C-B8A1-9E97-44E2-FDDD29BA6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" y="3110234"/>
            <a:ext cx="2542639" cy="26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Jesus, Evangelium, Bergprekenen, Nytt Testament, Bibel">
            <a:extLst>
              <a:ext uri="{FF2B5EF4-FFF2-40B4-BE49-F238E27FC236}">
                <a16:creationId xmlns:a16="http://schemas.microsoft.com/office/drawing/2014/main" id="{2B655606-9AB6-BFD9-B103-C4671FD46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8170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000">
        <p159:morph option="byObject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84F6883-D3A2-7A53-03D3-374FDB9FB3CD}"/>
              </a:ext>
            </a:extLst>
          </p:cNvPr>
          <p:cNvSpPr txBox="1"/>
          <p:nvPr/>
        </p:nvSpPr>
        <p:spPr>
          <a:xfrm>
            <a:off x="174172" y="1149801"/>
            <a:ext cx="28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Salige er dere som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67755D-2597-D131-78F2-F9397A9C859B}"/>
              </a:ext>
            </a:extLst>
          </p:cNvPr>
          <p:cNvSpPr txBox="1"/>
          <p:nvPr/>
        </p:nvSpPr>
        <p:spPr>
          <a:xfrm>
            <a:off x="174171" y="1749630"/>
            <a:ext cx="3289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 gråt nå brytes ned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7F9A094-84D0-50C8-0D98-16D10EE18AF6}"/>
              </a:ext>
            </a:extLst>
          </p:cNvPr>
          <p:cNvSpPr txBox="1"/>
          <p:nvPr/>
        </p:nvSpPr>
        <p:spPr>
          <a:xfrm>
            <a:off x="1478550" y="5165632"/>
            <a:ext cx="3289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dag skal dere juble få</a:t>
            </a:r>
            <a:endParaRPr lang="nb-NO" sz="2400" b="1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72F6FDF-DDCD-C7DA-5DCF-65BDB83A36D2}"/>
              </a:ext>
            </a:extLst>
          </p:cNvPr>
          <p:cNvSpPr txBox="1"/>
          <p:nvPr/>
        </p:nvSpPr>
        <p:spPr>
          <a:xfrm>
            <a:off x="1486794" y="5809201"/>
            <a:ext cx="328946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Ja, dere skal snart få le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esperat, Lei Seg, Deprimert, Gråte, Håpløs, Tap">
            <a:extLst>
              <a:ext uri="{FF2B5EF4-FFF2-40B4-BE49-F238E27FC236}">
                <a16:creationId xmlns:a16="http://schemas.microsoft.com/office/drawing/2014/main" id="{90873E7F-3560-6DFA-8A22-C70A8613E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143" y="2143965"/>
            <a:ext cx="3537884" cy="29045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2DF062A-99A0-39B8-9749-794CC995A1E0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pic>
        <p:nvPicPr>
          <p:cNvPr id="10" name="Picture 2" descr="Jesus, Evangelium, Bergprekenen, Nytt Testament, Bibel">
            <a:extLst>
              <a:ext uri="{FF2B5EF4-FFF2-40B4-BE49-F238E27FC236}">
                <a16:creationId xmlns:a16="http://schemas.microsoft.com/office/drawing/2014/main" id="{3D7E4EDA-84C6-136F-3F12-40438ED5A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6552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2631">
        <p159:morph option="byObject"/>
      </p:transition>
    </mc:Choice>
    <mc:Fallback xmlns="">
      <p:transition spd="slow" advTm="226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4EDC3AB-3B2F-D744-01C8-6F6E57ECB499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5837140-0236-8ADF-1FF8-8CD3C59BB17A}"/>
              </a:ext>
            </a:extLst>
          </p:cNvPr>
          <p:cNvSpPr txBox="1"/>
          <p:nvPr/>
        </p:nvSpPr>
        <p:spPr>
          <a:xfrm>
            <a:off x="179517" y="1078010"/>
            <a:ext cx="3091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Gratulerer og lykke til </a:t>
            </a: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0092B1F-6409-CE0E-4D28-9653CCA74CD6}"/>
              </a:ext>
            </a:extLst>
          </p:cNvPr>
          <p:cNvSpPr txBox="1"/>
          <p:nvPr/>
        </p:nvSpPr>
        <p:spPr>
          <a:xfrm>
            <a:off x="176923" y="1714442"/>
            <a:ext cx="24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Velsignet være du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1D3A14-D6FA-CC75-BB40-9844755A7B0C}"/>
              </a:ext>
            </a:extLst>
          </p:cNvPr>
          <p:cNvSpPr txBox="1"/>
          <p:nvPr/>
        </p:nvSpPr>
        <p:spPr>
          <a:xfrm>
            <a:off x="1275971" y="5692280"/>
            <a:ext cx="3960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 du din glede i Herrens lov </a:t>
            </a:r>
            <a:endParaRPr lang="nb-NO" sz="24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8F19E71-EB96-8569-68A6-2CC8387F3612}"/>
              </a:ext>
            </a:extLst>
          </p:cNvPr>
          <p:cNvSpPr txBox="1"/>
          <p:nvPr/>
        </p:nvSpPr>
        <p:spPr>
          <a:xfrm>
            <a:off x="1275971" y="6262767"/>
            <a:ext cx="3302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lykke deg følge vil</a:t>
            </a:r>
            <a:endParaRPr lang="nb-NO" sz="2400" b="1" dirty="0"/>
          </a:p>
        </p:txBody>
      </p:sp>
      <p:pic>
        <p:nvPicPr>
          <p:cNvPr id="8" name="Picture 2" descr="Tildele, Feiring, Seremoni, Gull, Medalje, Presentasjon">
            <a:extLst>
              <a:ext uri="{FF2B5EF4-FFF2-40B4-BE49-F238E27FC236}">
                <a16:creationId xmlns:a16="http://schemas.microsoft.com/office/drawing/2014/main" id="{8E3A6F4B-F3B0-A751-278F-D1F356169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756" y="983883"/>
            <a:ext cx="2631405" cy="395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tis fotos af Velsigne">
            <a:extLst>
              <a:ext uri="{FF2B5EF4-FFF2-40B4-BE49-F238E27FC236}">
                <a16:creationId xmlns:a16="http://schemas.microsoft.com/office/drawing/2014/main" id="{9B662365-436C-3774-1C26-A6A09863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4971" y="1381179"/>
            <a:ext cx="1962228" cy="1589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ses, Religion, Kristendom, Bud, Ti, Tegning, Utklipp">
            <a:extLst>
              <a:ext uri="{FF2B5EF4-FFF2-40B4-BE49-F238E27FC236}">
                <a16:creationId xmlns:a16="http://schemas.microsoft.com/office/drawing/2014/main" id="{BA38949C-B8A1-9E97-44E2-FDDD29BA6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" y="3110234"/>
            <a:ext cx="2542639" cy="26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Jesus, Evangelium, Bergprekenen, Nytt Testament, Bibel">
            <a:extLst>
              <a:ext uri="{FF2B5EF4-FFF2-40B4-BE49-F238E27FC236}">
                <a16:creationId xmlns:a16="http://schemas.microsoft.com/office/drawing/2014/main" id="{74EA14DA-7BD2-3444-11B2-ECBC6F6BC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1669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000">
        <p159:morph option="byObject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84F6883-D3A2-7A53-03D3-374FDB9FB3CD}"/>
              </a:ext>
            </a:extLst>
          </p:cNvPr>
          <p:cNvSpPr txBox="1"/>
          <p:nvPr/>
        </p:nvSpPr>
        <p:spPr>
          <a:xfrm>
            <a:off x="174171" y="1163657"/>
            <a:ext cx="28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Salige er dere som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67755D-2597-D131-78F2-F9397A9C859B}"/>
              </a:ext>
            </a:extLst>
          </p:cNvPr>
          <p:cNvSpPr txBox="1"/>
          <p:nvPr/>
        </p:nvSpPr>
        <p:spPr>
          <a:xfrm>
            <a:off x="174170" y="1763486"/>
            <a:ext cx="3289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Blir hatet grunnet meg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7F9A094-84D0-50C8-0D98-16D10EE18AF6}"/>
              </a:ext>
            </a:extLst>
          </p:cNvPr>
          <p:cNvSpPr txBox="1"/>
          <p:nvPr/>
        </p:nvSpPr>
        <p:spPr>
          <a:xfrm>
            <a:off x="1507188" y="5001845"/>
            <a:ext cx="3824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himmelen blir lønnen stor</a:t>
            </a:r>
            <a:endParaRPr lang="nb-NO" sz="2400" b="1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72F6FDF-DDCD-C7DA-5DCF-65BDB83A36D2}"/>
              </a:ext>
            </a:extLst>
          </p:cNvPr>
          <p:cNvSpPr txBox="1"/>
          <p:nvPr/>
        </p:nvSpPr>
        <p:spPr>
          <a:xfrm>
            <a:off x="1507188" y="5692068"/>
            <a:ext cx="3809659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Så gled deg og hopp av fryd</a:t>
            </a:r>
          </a:p>
        </p:txBody>
      </p:sp>
      <p:pic>
        <p:nvPicPr>
          <p:cNvPr id="4098" name="Picture 2" descr="Mobbing, Barn, Finger, Tolke">
            <a:extLst>
              <a:ext uri="{FF2B5EF4-FFF2-40B4-BE49-F238E27FC236}">
                <a16:creationId xmlns:a16="http://schemas.microsoft.com/office/drawing/2014/main" id="{97F32834-E970-1151-93F3-802C4903F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512" y="2255685"/>
            <a:ext cx="5227984" cy="246150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805FB504-235F-57F0-368D-5EB7BB565057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pic>
        <p:nvPicPr>
          <p:cNvPr id="10" name="Picture 2" descr="Jesus, Evangelium, Bergprekenen, Nytt Testament, Bibel">
            <a:extLst>
              <a:ext uri="{FF2B5EF4-FFF2-40B4-BE49-F238E27FC236}">
                <a16:creationId xmlns:a16="http://schemas.microsoft.com/office/drawing/2014/main" id="{C4FB90F3-9200-2206-C1F7-3A7CE2A57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5168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3169">
        <p159:morph option="byObject"/>
      </p:transition>
    </mc:Choice>
    <mc:Fallback xmlns="">
      <p:transition spd="slow" advTm="231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4EDC3AB-3B2F-D744-01C8-6F6E57ECB499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5837140-0236-8ADF-1FF8-8CD3C59BB17A}"/>
              </a:ext>
            </a:extLst>
          </p:cNvPr>
          <p:cNvSpPr txBox="1"/>
          <p:nvPr/>
        </p:nvSpPr>
        <p:spPr>
          <a:xfrm>
            <a:off x="179517" y="1078010"/>
            <a:ext cx="3091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Gratulerer og lykke til </a:t>
            </a: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0092B1F-6409-CE0E-4D28-9653CCA74CD6}"/>
              </a:ext>
            </a:extLst>
          </p:cNvPr>
          <p:cNvSpPr txBox="1"/>
          <p:nvPr/>
        </p:nvSpPr>
        <p:spPr>
          <a:xfrm>
            <a:off x="176923" y="1714442"/>
            <a:ext cx="24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Velsignet være du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1D3A14-D6FA-CC75-BB40-9844755A7B0C}"/>
              </a:ext>
            </a:extLst>
          </p:cNvPr>
          <p:cNvSpPr txBox="1"/>
          <p:nvPr/>
        </p:nvSpPr>
        <p:spPr>
          <a:xfrm>
            <a:off x="1275971" y="5692280"/>
            <a:ext cx="3960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 du din glede i Herrens lov </a:t>
            </a:r>
            <a:endParaRPr lang="nb-NO" sz="24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8F19E71-EB96-8569-68A6-2CC8387F3612}"/>
              </a:ext>
            </a:extLst>
          </p:cNvPr>
          <p:cNvSpPr txBox="1"/>
          <p:nvPr/>
        </p:nvSpPr>
        <p:spPr>
          <a:xfrm>
            <a:off x="1275971" y="6262767"/>
            <a:ext cx="3302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lykke deg følge vil</a:t>
            </a:r>
            <a:endParaRPr lang="nb-NO" sz="2400" b="1" dirty="0"/>
          </a:p>
        </p:txBody>
      </p:sp>
      <p:pic>
        <p:nvPicPr>
          <p:cNvPr id="8" name="Picture 2" descr="Tildele, Feiring, Seremoni, Gull, Medalje, Presentasjon">
            <a:extLst>
              <a:ext uri="{FF2B5EF4-FFF2-40B4-BE49-F238E27FC236}">
                <a16:creationId xmlns:a16="http://schemas.microsoft.com/office/drawing/2014/main" id="{8E3A6F4B-F3B0-A751-278F-D1F356169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756" y="983883"/>
            <a:ext cx="2631405" cy="395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tis fotos af Velsigne">
            <a:extLst>
              <a:ext uri="{FF2B5EF4-FFF2-40B4-BE49-F238E27FC236}">
                <a16:creationId xmlns:a16="http://schemas.microsoft.com/office/drawing/2014/main" id="{9B662365-436C-3774-1C26-A6A09863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4971" y="1381179"/>
            <a:ext cx="1962228" cy="1589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ses, Religion, Kristendom, Bud, Ti, Tegning, Utklipp">
            <a:extLst>
              <a:ext uri="{FF2B5EF4-FFF2-40B4-BE49-F238E27FC236}">
                <a16:creationId xmlns:a16="http://schemas.microsoft.com/office/drawing/2014/main" id="{BA38949C-B8A1-9E97-44E2-FDDD29BA6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" y="3110234"/>
            <a:ext cx="2542639" cy="26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Jesus, Evangelium, Bergprekenen, Nytt Testament, Bibel">
            <a:extLst>
              <a:ext uri="{FF2B5EF4-FFF2-40B4-BE49-F238E27FC236}">
                <a16:creationId xmlns:a16="http://schemas.microsoft.com/office/drawing/2014/main" id="{43201210-79FE-9E9F-00F4-9C1971FF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5856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000">
        <p159:morph option="byObject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84F6883-D3A2-7A53-03D3-374FDB9FB3CD}"/>
              </a:ext>
            </a:extLst>
          </p:cNvPr>
          <p:cNvSpPr txBox="1"/>
          <p:nvPr/>
        </p:nvSpPr>
        <p:spPr>
          <a:xfrm>
            <a:off x="174171" y="1195578"/>
            <a:ext cx="30992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Dette her var Jesu ord</a:t>
            </a:r>
            <a:endParaRPr lang="nb-NO" sz="2400" b="1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67755D-2597-D131-78F2-F9397A9C859B}"/>
              </a:ext>
            </a:extLst>
          </p:cNvPr>
          <p:cNvSpPr txBox="1"/>
          <p:nvPr/>
        </p:nvSpPr>
        <p:spPr>
          <a:xfrm>
            <a:off x="174171" y="1795407"/>
            <a:ext cx="3289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 vil deg bare vel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7F9A094-84D0-50C8-0D98-16D10EE18AF6}"/>
              </a:ext>
            </a:extLst>
          </p:cNvPr>
          <p:cNvSpPr txBox="1"/>
          <p:nvPr/>
        </p:nvSpPr>
        <p:spPr>
          <a:xfrm>
            <a:off x="1324772" y="5546485"/>
            <a:ext cx="38096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 hvis du her på jord må li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72F6FDF-DDCD-C7DA-5DCF-65BDB83A36D2}"/>
              </a:ext>
            </a:extLst>
          </p:cNvPr>
          <p:cNvSpPr txBox="1"/>
          <p:nvPr/>
        </p:nvSpPr>
        <p:spPr>
          <a:xfrm>
            <a:off x="1324773" y="6108086"/>
            <a:ext cx="335704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nb-NO" sz="2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himlen</a:t>
            </a: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det godt skal bli</a:t>
            </a:r>
          </a:p>
        </p:txBody>
      </p:sp>
      <p:pic>
        <p:nvPicPr>
          <p:cNvPr id="5122" name="Picture 2" descr="Jesus, Gud, Bibel, Hellig, Skyer, Evangelium, Religiøs">
            <a:extLst>
              <a:ext uri="{FF2B5EF4-FFF2-40B4-BE49-F238E27FC236}">
                <a16:creationId xmlns:a16="http://schemas.microsoft.com/office/drawing/2014/main" id="{D38C050F-21F3-4C45-E3CE-5217817C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520" y="2143736"/>
            <a:ext cx="5209951" cy="34027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A5F4453-5625-0BA4-4FB2-18B832D8D463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pic>
        <p:nvPicPr>
          <p:cNvPr id="10" name="Picture 2" descr="Jesus, Evangelium, Bergprekenen, Nytt Testament, Bibel">
            <a:extLst>
              <a:ext uri="{FF2B5EF4-FFF2-40B4-BE49-F238E27FC236}">
                <a16:creationId xmlns:a16="http://schemas.microsoft.com/office/drawing/2014/main" id="{031BD750-1050-59E7-6779-07C88AF69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9229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645">
        <p159:morph option="byObject"/>
      </p:transition>
    </mc:Choice>
    <mc:Fallback xmlns="">
      <p:transition spd="slow" advTm="216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CA4AADE1-32F6-95CF-6114-72056BEBB1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4EDC3AB-3B2F-D744-01C8-6F6E57ECB499}"/>
              </a:ext>
            </a:extLst>
          </p:cNvPr>
          <p:cNvSpPr txBox="1"/>
          <p:nvPr/>
        </p:nvSpPr>
        <p:spPr>
          <a:xfrm>
            <a:off x="174172" y="163433"/>
            <a:ext cx="4061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>
                    <a:lumMod val="75000"/>
                  </a:schemeClr>
                </a:solidFill>
              </a:rPr>
              <a:t>Saligprisningene</a:t>
            </a:r>
          </a:p>
        </p:txBody>
      </p:sp>
      <p:pic>
        <p:nvPicPr>
          <p:cNvPr id="1026" name="Picture 2" descr="Jesus, Evangelium, Bergprekenen, Nytt Testament, Bibel">
            <a:extLst>
              <a:ext uri="{FF2B5EF4-FFF2-40B4-BE49-F238E27FC236}">
                <a16:creationId xmlns:a16="http://schemas.microsoft.com/office/drawing/2014/main" id="{125D5293-953F-53CF-D8BE-4B442BEEA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67" y="374288"/>
            <a:ext cx="6549248" cy="6198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5837140-0236-8ADF-1FF8-8CD3C59BB17A}"/>
              </a:ext>
            </a:extLst>
          </p:cNvPr>
          <p:cNvSpPr txBox="1"/>
          <p:nvPr/>
        </p:nvSpPr>
        <p:spPr>
          <a:xfrm>
            <a:off x="179517" y="1078010"/>
            <a:ext cx="3091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Gratulerer og lykke til </a:t>
            </a:r>
            <a:endParaRPr lang="nb-NO" sz="2400" b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0092B1F-6409-CE0E-4D28-9653CCA74CD6}"/>
              </a:ext>
            </a:extLst>
          </p:cNvPr>
          <p:cNvSpPr txBox="1"/>
          <p:nvPr/>
        </p:nvSpPr>
        <p:spPr>
          <a:xfrm>
            <a:off x="176923" y="1714442"/>
            <a:ext cx="249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Velsignet være du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1D3A14-D6FA-CC75-BB40-9844755A7B0C}"/>
              </a:ext>
            </a:extLst>
          </p:cNvPr>
          <p:cNvSpPr txBox="1"/>
          <p:nvPr/>
        </p:nvSpPr>
        <p:spPr>
          <a:xfrm>
            <a:off x="1275971" y="5692280"/>
            <a:ext cx="3960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 du din glede i Herrens lov </a:t>
            </a:r>
            <a:endParaRPr lang="nb-NO" sz="24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8F19E71-EB96-8569-68A6-2CC8387F3612}"/>
              </a:ext>
            </a:extLst>
          </p:cNvPr>
          <p:cNvSpPr txBox="1"/>
          <p:nvPr/>
        </p:nvSpPr>
        <p:spPr>
          <a:xfrm>
            <a:off x="1275971" y="6262767"/>
            <a:ext cx="33021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lykke deg følge vil</a:t>
            </a:r>
            <a:endParaRPr lang="nb-NO" sz="2400" b="1" dirty="0"/>
          </a:p>
        </p:txBody>
      </p:sp>
      <p:pic>
        <p:nvPicPr>
          <p:cNvPr id="8" name="Picture 2" descr="Tildele, Feiring, Seremoni, Gull, Medalje, Presentasjon">
            <a:extLst>
              <a:ext uri="{FF2B5EF4-FFF2-40B4-BE49-F238E27FC236}">
                <a16:creationId xmlns:a16="http://schemas.microsoft.com/office/drawing/2014/main" id="{8E3A6F4B-F3B0-A751-278F-D1F356169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756" y="983883"/>
            <a:ext cx="2631405" cy="395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atis fotos af Velsigne">
            <a:extLst>
              <a:ext uri="{FF2B5EF4-FFF2-40B4-BE49-F238E27FC236}">
                <a16:creationId xmlns:a16="http://schemas.microsoft.com/office/drawing/2014/main" id="{9B662365-436C-3774-1C26-A6A09863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4971" y="1381179"/>
            <a:ext cx="1962228" cy="1589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oses, Religion, Kristendom, Bud, Ti, Tegning, Utklipp">
            <a:extLst>
              <a:ext uri="{FF2B5EF4-FFF2-40B4-BE49-F238E27FC236}">
                <a16:creationId xmlns:a16="http://schemas.microsoft.com/office/drawing/2014/main" id="{BA38949C-B8A1-9E97-44E2-FDDD29BA6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" y="3110234"/>
            <a:ext cx="2542639" cy="26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8949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7872">
        <p159:morph option="byObject"/>
      </p:transition>
    </mc:Choice>
    <mc:Fallback xmlns="">
      <p:transition spd="slow" advTm="278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1.9|6.3|5.7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7|5.8|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|6.2|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5.6|5.7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4.6|6.7|5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7|5.5|6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5.4|6.4|5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4|5.9|5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4.9|5.5|5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1|5.7|6.5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229</Words>
  <Application>Microsoft Office PowerPoint</Application>
  <PresentationFormat>Widescreen</PresentationFormat>
  <Paragraphs>51</Paragraphs>
  <Slides>10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Magne Tangen</dc:creator>
  <cp:lastModifiedBy>Magne Tangen</cp:lastModifiedBy>
  <cp:revision>1</cp:revision>
  <dcterms:created xsi:type="dcterms:W3CDTF">2022-06-06T20:43:45Z</dcterms:created>
  <dcterms:modified xsi:type="dcterms:W3CDTF">2024-12-09T16:07:06Z</dcterms:modified>
</cp:coreProperties>
</file>