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78C068-3DF8-4F74-A837-CEDA4CEB2BCC}" v="2" dt="2024-12-09T15:41:17.2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gne Tangen" userId="5aa67fdd64a65c0e" providerId="LiveId" clId="{5B78C068-3DF8-4F74-A837-CEDA4CEB2BCC}"/>
    <pc:docChg chg="modSld">
      <pc:chgData name="Magne Tangen" userId="5aa67fdd64a65c0e" providerId="LiveId" clId="{5B78C068-3DF8-4F74-A837-CEDA4CEB2BCC}" dt="2024-12-09T15:41:17.214" v="1" actId="167"/>
      <pc:docMkLst>
        <pc:docMk/>
      </pc:docMkLst>
      <pc:sldChg chg="modSp">
        <pc:chgData name="Magne Tangen" userId="5aa67fdd64a65c0e" providerId="LiveId" clId="{5B78C068-3DF8-4F74-A837-CEDA4CEB2BCC}" dt="2024-12-09T15:41:17.214" v="1" actId="167"/>
        <pc:sldMkLst>
          <pc:docMk/>
          <pc:sldMk cId="1196489019" sldId="258"/>
        </pc:sldMkLst>
        <pc:picChg chg="mod">
          <ac:chgData name="Magne Tangen" userId="5aa67fdd64a65c0e" providerId="LiveId" clId="{5B78C068-3DF8-4F74-A837-CEDA4CEB2BCC}" dt="2024-12-09T15:41:17.214" v="1" actId="167"/>
          <ac:picMkLst>
            <pc:docMk/>
            <pc:sldMk cId="1196489019" sldId="258"/>
            <ac:picMk id="11" creationId="{4DAB8D43-DB0C-4E5F-8729-CBCAE857DBD0}"/>
          </ac:picMkLst>
        </pc:picChg>
        <pc:picChg chg="mod">
          <ac:chgData name="Magne Tangen" userId="5aa67fdd64a65c0e" providerId="LiveId" clId="{5B78C068-3DF8-4F74-A837-CEDA4CEB2BCC}" dt="2024-12-09T15:41:09.323" v="0" actId="1076"/>
          <ac:picMkLst>
            <pc:docMk/>
            <pc:sldMk cId="1196489019" sldId="258"/>
            <ac:picMk id="23" creationId="{5963B5F0-F403-4841-AAAE-A10FB675ED7D}"/>
          </ac:picMkLst>
        </pc:picChg>
      </pc:sldChg>
    </pc:docChg>
  </pc:docChgLst>
  <pc:docChgLst>
    <pc:chgData name="Magne Tangen" userId="5aa67fdd64a65c0e" providerId="LiveId" clId="{55B56475-DDFA-4BAE-9615-6E6ADEFF8B12}"/>
    <pc:docChg chg="undo custSel addSld modSld">
      <pc:chgData name="Magne Tangen" userId="5aa67fdd64a65c0e" providerId="LiveId" clId="{55B56475-DDFA-4BAE-9615-6E6ADEFF8B12}" dt="2022-07-25T14:23:04.876" v="553" actId="14100"/>
      <pc:docMkLst>
        <pc:docMk/>
      </pc:docMkLst>
      <pc:sldChg chg="addSp delSp modSp mod modTransition modAnim">
        <pc:chgData name="Magne Tangen" userId="5aa67fdd64a65c0e" providerId="LiveId" clId="{55B56475-DDFA-4BAE-9615-6E6ADEFF8B12}" dt="2022-07-25T14:23:04.876" v="553" actId="14100"/>
        <pc:sldMkLst>
          <pc:docMk/>
          <pc:sldMk cId="2136946226" sldId="256"/>
        </pc:sldMkLst>
        <pc:spChg chg="add mod">
          <ac:chgData name="Magne Tangen" userId="5aa67fdd64a65c0e" providerId="LiveId" clId="{55B56475-DDFA-4BAE-9615-6E6ADEFF8B12}" dt="2022-07-16T20:19:48.221" v="550" actId="20577"/>
          <ac:spMkLst>
            <pc:docMk/>
            <pc:sldMk cId="2136946226" sldId="256"/>
            <ac:spMk id="2" creationId="{AE3383E7-9C1A-4595-8CE2-DF35CAF28C6B}"/>
          </ac:spMkLst>
        </pc:spChg>
        <pc:spChg chg="add del mod">
          <ac:chgData name="Magne Tangen" userId="5aa67fdd64a65c0e" providerId="LiveId" clId="{55B56475-DDFA-4BAE-9615-6E6ADEFF8B12}" dt="2022-04-19T08:00:09.175" v="460" actId="21"/>
          <ac:spMkLst>
            <pc:docMk/>
            <pc:sldMk cId="2136946226" sldId="256"/>
            <ac:spMk id="4" creationId="{87253063-8B27-4AD2-A580-CAA86970135E}"/>
          </ac:spMkLst>
        </pc:spChg>
        <pc:spChg chg="del mod">
          <ac:chgData name="Magne Tangen" userId="5aa67fdd64a65c0e" providerId="LiveId" clId="{55B56475-DDFA-4BAE-9615-6E6ADEFF8B12}" dt="2022-04-19T07:20:17.710" v="286" actId="478"/>
          <ac:spMkLst>
            <pc:docMk/>
            <pc:sldMk cId="2136946226" sldId="256"/>
            <ac:spMk id="5" creationId="{CDB6BF06-DF35-476C-BE59-C3309C3AA2A0}"/>
          </ac:spMkLst>
        </pc:spChg>
        <pc:spChg chg="del mod">
          <ac:chgData name="Magne Tangen" userId="5aa67fdd64a65c0e" providerId="LiveId" clId="{55B56475-DDFA-4BAE-9615-6E6ADEFF8B12}" dt="2022-04-19T07:20:10.759" v="285" actId="478"/>
          <ac:spMkLst>
            <pc:docMk/>
            <pc:sldMk cId="2136946226" sldId="256"/>
            <ac:spMk id="7" creationId="{572A8BBC-F45A-4702-9E12-C2B140461475}"/>
          </ac:spMkLst>
        </pc:spChg>
        <pc:spChg chg="add mod">
          <ac:chgData name="Magne Tangen" userId="5aa67fdd64a65c0e" providerId="LiveId" clId="{55B56475-DDFA-4BAE-9615-6E6ADEFF8B12}" dt="2022-04-18T20:26:00.761" v="184" actId="1076"/>
          <ac:spMkLst>
            <pc:docMk/>
            <pc:sldMk cId="2136946226" sldId="256"/>
            <ac:spMk id="8" creationId="{7061A3CA-3CD7-429C-8DC1-D5C30348CDF9}"/>
          </ac:spMkLst>
        </pc:spChg>
        <pc:spChg chg="add mod ord">
          <ac:chgData name="Magne Tangen" userId="5aa67fdd64a65c0e" providerId="LiveId" clId="{55B56475-DDFA-4BAE-9615-6E6ADEFF8B12}" dt="2022-04-19T07:47:23.952" v="391" actId="166"/>
          <ac:spMkLst>
            <pc:docMk/>
            <pc:sldMk cId="2136946226" sldId="256"/>
            <ac:spMk id="10" creationId="{104CA0B6-1495-4E6F-BFF9-6BFC7AD6E084}"/>
          </ac:spMkLst>
        </pc:spChg>
        <pc:spChg chg="add del mod">
          <ac:chgData name="Magne Tangen" userId="5aa67fdd64a65c0e" providerId="LiveId" clId="{55B56475-DDFA-4BAE-9615-6E6ADEFF8B12}" dt="2022-04-18T20:16:17.345" v="146" actId="478"/>
          <ac:spMkLst>
            <pc:docMk/>
            <pc:sldMk cId="2136946226" sldId="256"/>
            <ac:spMk id="11" creationId="{7AE0F960-E127-4CE1-B9A0-30EE6D4C7F1B}"/>
          </ac:spMkLst>
        </pc:spChg>
        <pc:spChg chg="add mod">
          <ac:chgData name="Magne Tangen" userId="5aa67fdd64a65c0e" providerId="LiveId" clId="{55B56475-DDFA-4BAE-9615-6E6ADEFF8B12}" dt="2022-04-18T20:34:26.614" v="243" actId="1076"/>
          <ac:spMkLst>
            <pc:docMk/>
            <pc:sldMk cId="2136946226" sldId="256"/>
            <ac:spMk id="12" creationId="{DF58FA31-03EF-4713-B734-25581C4BF64C}"/>
          </ac:spMkLst>
        </pc:spChg>
        <pc:spChg chg="add mod">
          <ac:chgData name="Magne Tangen" userId="5aa67fdd64a65c0e" providerId="LiveId" clId="{55B56475-DDFA-4BAE-9615-6E6ADEFF8B12}" dt="2022-04-18T20:34:34.107" v="244" actId="1076"/>
          <ac:spMkLst>
            <pc:docMk/>
            <pc:sldMk cId="2136946226" sldId="256"/>
            <ac:spMk id="14" creationId="{275C89D6-DBFB-4C2D-9C05-4229A6F2E217}"/>
          </ac:spMkLst>
        </pc:spChg>
        <pc:spChg chg="add mod">
          <ac:chgData name="Magne Tangen" userId="5aa67fdd64a65c0e" providerId="LiveId" clId="{55B56475-DDFA-4BAE-9615-6E6ADEFF8B12}" dt="2022-04-18T20:34:40.200" v="245" actId="1076"/>
          <ac:spMkLst>
            <pc:docMk/>
            <pc:sldMk cId="2136946226" sldId="256"/>
            <ac:spMk id="16" creationId="{20A1F1BE-51AD-4F9C-AE95-81B5E1ACDAB9}"/>
          </ac:spMkLst>
        </pc:spChg>
        <pc:spChg chg="add del mod">
          <ac:chgData name="Magne Tangen" userId="5aa67fdd64a65c0e" providerId="LiveId" clId="{55B56475-DDFA-4BAE-9615-6E6ADEFF8B12}" dt="2022-04-18T20:25:36.907" v="182" actId="478"/>
          <ac:spMkLst>
            <pc:docMk/>
            <pc:sldMk cId="2136946226" sldId="256"/>
            <ac:spMk id="19" creationId="{60BBC5A9-63D8-4B28-91B3-86660E09A82F}"/>
          </ac:spMkLst>
        </pc:spChg>
        <pc:spChg chg="add mod">
          <ac:chgData name="Magne Tangen" userId="5aa67fdd64a65c0e" providerId="LiveId" clId="{55B56475-DDFA-4BAE-9615-6E6ADEFF8B12}" dt="2022-04-18T20:33:51.742" v="242" actId="207"/>
          <ac:spMkLst>
            <pc:docMk/>
            <pc:sldMk cId="2136946226" sldId="256"/>
            <ac:spMk id="20" creationId="{915236D8-6AC0-41A1-A858-6A8FAC4AF34A}"/>
          </ac:spMkLst>
        </pc:spChg>
        <pc:picChg chg="add mod">
          <ac:chgData name="Magne Tangen" userId="5aa67fdd64a65c0e" providerId="LiveId" clId="{55B56475-DDFA-4BAE-9615-6E6ADEFF8B12}" dt="2022-04-19T07:48:39.490" v="410" actId="1076"/>
          <ac:picMkLst>
            <pc:docMk/>
            <pc:sldMk cId="2136946226" sldId="256"/>
            <ac:picMk id="3" creationId="{447B11FC-E78F-4C25-AEC5-CBB180D14310}"/>
          </ac:picMkLst>
        </pc:picChg>
        <pc:picChg chg="add mod">
          <ac:chgData name="Magne Tangen" userId="5aa67fdd64a65c0e" providerId="LiveId" clId="{55B56475-DDFA-4BAE-9615-6E6ADEFF8B12}" dt="2022-04-19T07:46:40.446" v="388" actId="1076"/>
          <ac:picMkLst>
            <pc:docMk/>
            <pc:sldMk cId="2136946226" sldId="256"/>
            <ac:picMk id="15" creationId="{440A6B8B-BB8A-40DB-B282-BBE80E81E194}"/>
          </ac:picMkLst>
        </pc:picChg>
        <pc:picChg chg="add del mod">
          <ac:chgData name="Magne Tangen" userId="5aa67fdd64a65c0e" providerId="LiveId" clId="{55B56475-DDFA-4BAE-9615-6E6ADEFF8B12}" dt="2022-04-19T07:20:33.980" v="287" actId="21"/>
          <ac:picMkLst>
            <pc:docMk/>
            <pc:sldMk cId="2136946226" sldId="256"/>
            <ac:picMk id="1026" creationId="{E3084255-89B3-402A-A3B1-001439B22B39}"/>
          </ac:picMkLst>
        </pc:picChg>
        <pc:picChg chg="add del mod">
          <ac:chgData name="Magne Tangen" userId="5aa67fdd64a65c0e" providerId="LiveId" clId="{55B56475-DDFA-4BAE-9615-6E6ADEFF8B12}" dt="2022-04-19T07:20:33.980" v="287" actId="21"/>
          <ac:picMkLst>
            <pc:docMk/>
            <pc:sldMk cId="2136946226" sldId="256"/>
            <ac:picMk id="1028" creationId="{9B0D7BC7-5557-4A31-A809-E34E0EE426C6}"/>
          </ac:picMkLst>
        </pc:picChg>
        <pc:picChg chg="add mod">
          <ac:chgData name="Magne Tangen" userId="5aa67fdd64a65c0e" providerId="LiveId" clId="{55B56475-DDFA-4BAE-9615-6E6ADEFF8B12}" dt="2022-07-25T14:23:04.876" v="553" actId="14100"/>
          <ac:picMkLst>
            <pc:docMk/>
            <pc:sldMk cId="2136946226" sldId="256"/>
            <ac:picMk id="1030" creationId="{54A0E162-ED87-4E9F-803C-3029FFA1337D}"/>
          </ac:picMkLst>
        </pc:picChg>
        <pc:picChg chg="add del mod">
          <ac:chgData name="Magne Tangen" userId="5aa67fdd64a65c0e" providerId="LiveId" clId="{55B56475-DDFA-4BAE-9615-6E6ADEFF8B12}" dt="2022-04-19T07:23:55.701" v="306" actId="478"/>
          <ac:picMkLst>
            <pc:docMk/>
            <pc:sldMk cId="2136946226" sldId="256"/>
            <ac:picMk id="1032" creationId="{BC1EE53D-A28F-459D-8F51-E9CCA14441DD}"/>
          </ac:picMkLst>
        </pc:picChg>
      </pc:sldChg>
      <pc:sldChg chg="addSp delSp modSp add mod modTransition modAnim">
        <pc:chgData name="Magne Tangen" userId="5aa67fdd64a65c0e" providerId="LiveId" clId="{55B56475-DDFA-4BAE-9615-6E6ADEFF8B12}" dt="2022-06-26T14:29:07.317" v="513" actId="478"/>
        <pc:sldMkLst>
          <pc:docMk/>
          <pc:sldMk cId="261310653" sldId="257"/>
        </pc:sldMkLst>
        <pc:spChg chg="del mod">
          <ac:chgData name="Magne Tangen" userId="5aa67fdd64a65c0e" providerId="LiveId" clId="{55B56475-DDFA-4BAE-9615-6E6ADEFF8B12}" dt="2022-04-18T20:06:20.764" v="72" actId="478"/>
          <ac:spMkLst>
            <pc:docMk/>
            <pc:sldMk cId="261310653" sldId="257"/>
            <ac:spMk id="5" creationId="{CDB6BF06-DF35-476C-BE59-C3309C3AA2A0}"/>
          </ac:spMkLst>
        </pc:spChg>
        <pc:spChg chg="del mod">
          <ac:chgData name="Magne Tangen" userId="5aa67fdd64a65c0e" providerId="LiveId" clId="{55B56475-DDFA-4BAE-9615-6E6ADEFF8B12}" dt="2022-04-19T07:19:47.099" v="284" actId="478"/>
          <ac:spMkLst>
            <pc:docMk/>
            <pc:sldMk cId="261310653" sldId="257"/>
            <ac:spMk id="7" creationId="{572A8BBC-F45A-4702-9E12-C2B140461475}"/>
          </ac:spMkLst>
        </pc:spChg>
        <pc:spChg chg="add mod">
          <ac:chgData name="Magne Tangen" userId="5aa67fdd64a65c0e" providerId="LiveId" clId="{55B56475-DDFA-4BAE-9615-6E6ADEFF8B12}" dt="2022-04-19T07:41:20.600" v="362" actId="207"/>
          <ac:spMkLst>
            <pc:docMk/>
            <pc:sldMk cId="261310653" sldId="257"/>
            <ac:spMk id="8" creationId="{9E8D35F6-8D1F-4D7C-8817-416E1A861357}"/>
          </ac:spMkLst>
        </pc:spChg>
        <pc:spChg chg="add del mod">
          <ac:chgData name="Magne Tangen" userId="5aa67fdd64a65c0e" providerId="LiveId" clId="{55B56475-DDFA-4BAE-9615-6E6ADEFF8B12}" dt="2022-04-18T20:04:21.614" v="51" actId="478"/>
          <ac:spMkLst>
            <pc:docMk/>
            <pc:sldMk cId="261310653" sldId="257"/>
            <ac:spMk id="10" creationId="{32BD3BBE-91D7-459F-8605-17EB128042B7}"/>
          </ac:spMkLst>
        </pc:spChg>
        <pc:spChg chg="add mod">
          <ac:chgData name="Magne Tangen" userId="5aa67fdd64a65c0e" providerId="LiveId" clId="{55B56475-DDFA-4BAE-9615-6E6ADEFF8B12}" dt="2022-04-19T07:41:34.878" v="363" actId="1076"/>
          <ac:spMkLst>
            <pc:docMk/>
            <pc:sldMk cId="261310653" sldId="257"/>
            <ac:spMk id="12" creationId="{E20381E6-67F7-4E24-A110-145F9A80C012}"/>
          </ac:spMkLst>
        </pc:spChg>
        <pc:spChg chg="add mod">
          <ac:chgData name="Magne Tangen" userId="5aa67fdd64a65c0e" providerId="LiveId" clId="{55B56475-DDFA-4BAE-9615-6E6ADEFF8B12}" dt="2022-04-19T07:41:20.600" v="362" actId="207"/>
          <ac:spMkLst>
            <pc:docMk/>
            <pc:sldMk cId="261310653" sldId="257"/>
            <ac:spMk id="14" creationId="{AD39191C-EA5E-4CDC-9D24-4675B9111308}"/>
          </ac:spMkLst>
        </pc:spChg>
        <pc:spChg chg="add del mod">
          <ac:chgData name="Magne Tangen" userId="5aa67fdd64a65c0e" providerId="LiveId" clId="{55B56475-DDFA-4BAE-9615-6E6ADEFF8B12}" dt="2022-04-18T20:07:25.691" v="79" actId="478"/>
          <ac:spMkLst>
            <pc:docMk/>
            <pc:sldMk cId="261310653" sldId="257"/>
            <ac:spMk id="16" creationId="{9B711D83-C655-4508-9787-2A8EB2964D30}"/>
          </ac:spMkLst>
        </pc:spChg>
        <pc:spChg chg="add mod">
          <ac:chgData name="Magne Tangen" userId="5aa67fdd64a65c0e" providerId="LiveId" clId="{55B56475-DDFA-4BAE-9615-6E6ADEFF8B12}" dt="2022-06-26T14:22:48.967" v="493" actId="1076"/>
          <ac:spMkLst>
            <pc:docMk/>
            <pc:sldMk cId="261310653" sldId="257"/>
            <ac:spMk id="17" creationId="{36557D15-7A7A-4824-B4B4-B64526E15B40}"/>
          </ac:spMkLst>
        </pc:spChg>
        <pc:spChg chg="add mod">
          <ac:chgData name="Magne Tangen" userId="5aa67fdd64a65c0e" providerId="LiveId" clId="{55B56475-DDFA-4BAE-9615-6E6ADEFF8B12}" dt="2022-04-19T07:41:34.878" v="363" actId="1076"/>
          <ac:spMkLst>
            <pc:docMk/>
            <pc:sldMk cId="261310653" sldId="257"/>
            <ac:spMk id="18" creationId="{FC325E64-642D-4A53-BF1E-5393F974611D}"/>
          </ac:spMkLst>
        </pc:spChg>
        <pc:spChg chg="add mod">
          <ac:chgData name="Magne Tangen" userId="5aa67fdd64a65c0e" providerId="LiveId" clId="{55B56475-DDFA-4BAE-9615-6E6ADEFF8B12}" dt="2022-04-19T07:41:34.878" v="363" actId="1076"/>
          <ac:spMkLst>
            <pc:docMk/>
            <pc:sldMk cId="261310653" sldId="257"/>
            <ac:spMk id="20" creationId="{7DB818C7-7FB5-42BF-8EF5-35BADC0EAA8E}"/>
          </ac:spMkLst>
        </pc:spChg>
        <pc:spChg chg="add mod">
          <ac:chgData name="Magne Tangen" userId="5aa67fdd64a65c0e" providerId="LiveId" clId="{55B56475-DDFA-4BAE-9615-6E6ADEFF8B12}" dt="2022-04-18T20:33:32.214" v="240" actId="207"/>
          <ac:spMkLst>
            <pc:docMk/>
            <pc:sldMk cId="261310653" sldId="257"/>
            <ac:spMk id="22" creationId="{FC064A1F-F05F-4B85-9FF8-4667EF5726E1}"/>
          </ac:spMkLst>
        </pc:spChg>
        <pc:picChg chg="add mod">
          <ac:chgData name="Magne Tangen" userId="5aa67fdd64a65c0e" providerId="LiveId" clId="{55B56475-DDFA-4BAE-9615-6E6ADEFF8B12}" dt="2022-06-26T14:25:17.614" v="505" actId="14100"/>
          <ac:picMkLst>
            <pc:docMk/>
            <pc:sldMk cId="261310653" sldId="257"/>
            <ac:picMk id="2" creationId="{3F8A5A53-9300-E891-3729-449663294879}"/>
          </ac:picMkLst>
        </pc:picChg>
        <pc:picChg chg="add del mod">
          <ac:chgData name="Magne Tangen" userId="5aa67fdd64a65c0e" providerId="LiveId" clId="{55B56475-DDFA-4BAE-9615-6E6ADEFF8B12}" dt="2022-06-26T14:29:07.317" v="513" actId="478"/>
          <ac:picMkLst>
            <pc:docMk/>
            <pc:sldMk cId="261310653" sldId="257"/>
            <ac:picMk id="3" creationId="{FF8C3F76-6D8C-4886-8FEA-46B7EA6D087C}"/>
          </ac:picMkLst>
        </pc:picChg>
        <pc:picChg chg="add del mod">
          <ac:chgData name="Magne Tangen" userId="5aa67fdd64a65c0e" providerId="LiveId" clId="{55B56475-DDFA-4BAE-9615-6E6ADEFF8B12}" dt="2022-04-19T07:36:27.551" v="336" actId="478"/>
          <ac:picMkLst>
            <pc:docMk/>
            <pc:sldMk cId="261310653" sldId="257"/>
            <ac:picMk id="11" creationId="{352DA516-9393-4BD3-94B6-C577705BCA55}"/>
          </ac:picMkLst>
        </pc:picChg>
        <pc:picChg chg="add del mod">
          <ac:chgData name="Magne Tangen" userId="5aa67fdd64a65c0e" providerId="LiveId" clId="{55B56475-DDFA-4BAE-9615-6E6ADEFF8B12}" dt="2022-04-19T07:24:21.389" v="308" actId="478"/>
          <ac:picMkLst>
            <pc:docMk/>
            <pc:sldMk cId="261310653" sldId="257"/>
            <ac:picMk id="13" creationId="{C51A04C3-B2CF-4A2C-8262-1B4B7DC48FD2}"/>
          </ac:picMkLst>
        </pc:picChg>
        <pc:picChg chg="add mod">
          <ac:chgData name="Magne Tangen" userId="5aa67fdd64a65c0e" providerId="LiveId" clId="{55B56475-DDFA-4BAE-9615-6E6ADEFF8B12}" dt="2022-06-26T14:22:40.362" v="492" actId="1076"/>
          <ac:picMkLst>
            <pc:docMk/>
            <pc:sldMk cId="261310653" sldId="257"/>
            <ac:picMk id="16" creationId="{7E5FE528-2622-4DE7-A1EE-A21E9765EE39}"/>
          </ac:picMkLst>
        </pc:picChg>
        <pc:picChg chg="add del mod">
          <ac:chgData name="Magne Tangen" userId="5aa67fdd64a65c0e" providerId="LiveId" clId="{55B56475-DDFA-4BAE-9615-6E6ADEFF8B12}" dt="2022-04-18T20:18:05.792" v="157" actId="478"/>
          <ac:picMkLst>
            <pc:docMk/>
            <pc:sldMk cId="261310653" sldId="257"/>
            <ac:picMk id="21" creationId="{553DDF38-AA1F-4A81-ACC7-F2F525D3C30C}"/>
          </ac:picMkLst>
        </pc:picChg>
        <pc:picChg chg="add del mod">
          <ac:chgData name="Magne Tangen" userId="5aa67fdd64a65c0e" providerId="LiveId" clId="{55B56475-DDFA-4BAE-9615-6E6ADEFF8B12}" dt="2022-04-19T07:47:38.237" v="392" actId="478"/>
          <ac:picMkLst>
            <pc:docMk/>
            <pc:sldMk cId="261310653" sldId="257"/>
            <ac:picMk id="23" creationId="{5963B5F0-F403-4841-AAAE-A10FB675ED7D}"/>
          </ac:picMkLst>
        </pc:picChg>
        <pc:picChg chg="add mod">
          <ac:chgData name="Magne Tangen" userId="5aa67fdd64a65c0e" providerId="LiveId" clId="{55B56475-DDFA-4BAE-9615-6E6ADEFF8B12}" dt="2022-04-19T07:26:07.725" v="315" actId="167"/>
          <ac:picMkLst>
            <pc:docMk/>
            <pc:sldMk cId="261310653" sldId="257"/>
            <ac:picMk id="1026" creationId="{7500439E-D6FC-463F-A14B-C65A8794BB37}"/>
          </ac:picMkLst>
        </pc:picChg>
        <pc:picChg chg="del">
          <ac:chgData name="Magne Tangen" userId="5aa67fdd64a65c0e" providerId="LiveId" clId="{55B56475-DDFA-4BAE-9615-6E6ADEFF8B12}" dt="2022-04-18T20:00:56.081" v="20" actId="478"/>
          <ac:picMkLst>
            <pc:docMk/>
            <pc:sldMk cId="261310653" sldId="257"/>
            <ac:picMk id="1026" creationId="{E3084255-89B3-402A-A3B1-001439B22B39}"/>
          </ac:picMkLst>
        </pc:picChg>
        <pc:picChg chg="del mod">
          <ac:chgData name="Magne Tangen" userId="5aa67fdd64a65c0e" providerId="LiveId" clId="{55B56475-DDFA-4BAE-9615-6E6ADEFF8B12}" dt="2022-04-18T20:24:37.403" v="177" actId="478"/>
          <ac:picMkLst>
            <pc:docMk/>
            <pc:sldMk cId="261310653" sldId="257"/>
            <ac:picMk id="1028" creationId="{9B0D7BC7-5557-4A31-A809-E34E0EE426C6}"/>
          </ac:picMkLst>
        </pc:picChg>
        <pc:picChg chg="del">
          <ac:chgData name="Magne Tangen" userId="5aa67fdd64a65c0e" providerId="LiveId" clId="{55B56475-DDFA-4BAE-9615-6E6ADEFF8B12}" dt="2022-04-18T20:00:38.611" v="17" actId="478"/>
          <ac:picMkLst>
            <pc:docMk/>
            <pc:sldMk cId="261310653" sldId="257"/>
            <ac:picMk id="1030" creationId="{54A0E162-ED87-4E9F-803C-3029FFA1337D}"/>
          </ac:picMkLst>
        </pc:picChg>
        <pc:picChg chg="add del mod">
          <ac:chgData name="Magne Tangen" userId="5aa67fdd64a65c0e" providerId="LiveId" clId="{55B56475-DDFA-4BAE-9615-6E6ADEFF8B12}" dt="2022-04-19T07:23:25.809" v="304" actId="478"/>
          <ac:picMkLst>
            <pc:docMk/>
            <pc:sldMk cId="261310653" sldId="257"/>
            <ac:picMk id="2050" creationId="{D8077405-1125-4FFC-986F-83647DA6C784}"/>
          </ac:picMkLst>
        </pc:picChg>
      </pc:sldChg>
      <pc:sldChg chg="addSp delSp modSp add mod modTransition modAnim">
        <pc:chgData name="Magne Tangen" userId="5aa67fdd64a65c0e" providerId="LiveId" clId="{55B56475-DDFA-4BAE-9615-6E6ADEFF8B12}" dt="2022-06-26T14:28:59.832" v="512" actId="478"/>
        <pc:sldMkLst>
          <pc:docMk/>
          <pc:sldMk cId="1196489019" sldId="258"/>
        </pc:sldMkLst>
        <pc:spChg chg="del mod">
          <ac:chgData name="Magne Tangen" userId="5aa67fdd64a65c0e" providerId="LiveId" clId="{55B56475-DDFA-4BAE-9615-6E6ADEFF8B12}" dt="2022-04-19T07:19:34.395" v="283" actId="478"/>
          <ac:spMkLst>
            <pc:docMk/>
            <pc:sldMk cId="1196489019" sldId="258"/>
            <ac:spMk id="7" creationId="{572A8BBC-F45A-4702-9E12-C2B140461475}"/>
          </ac:spMkLst>
        </pc:spChg>
        <pc:spChg chg="del">
          <ac:chgData name="Magne Tangen" userId="5aa67fdd64a65c0e" providerId="LiveId" clId="{55B56475-DDFA-4BAE-9615-6E6ADEFF8B12}" dt="2022-04-18T20:28:38.532" v="198" actId="478"/>
          <ac:spMkLst>
            <pc:docMk/>
            <pc:sldMk cId="1196489019" sldId="258"/>
            <ac:spMk id="8" creationId="{9E8D35F6-8D1F-4D7C-8817-416E1A861357}"/>
          </ac:spMkLst>
        </pc:spChg>
        <pc:spChg chg="del">
          <ac:chgData name="Magne Tangen" userId="5aa67fdd64a65c0e" providerId="LiveId" clId="{55B56475-DDFA-4BAE-9615-6E6ADEFF8B12}" dt="2022-04-18T20:28:38.532" v="198" actId="478"/>
          <ac:spMkLst>
            <pc:docMk/>
            <pc:sldMk cId="1196489019" sldId="258"/>
            <ac:spMk id="12" creationId="{E20381E6-67F7-4E24-A110-145F9A80C012}"/>
          </ac:spMkLst>
        </pc:spChg>
        <pc:spChg chg="add mod">
          <ac:chgData name="Magne Tangen" userId="5aa67fdd64a65c0e" providerId="LiveId" clId="{55B56475-DDFA-4BAE-9615-6E6ADEFF8B12}" dt="2022-04-18T20:32:29.039" v="234" actId="14100"/>
          <ac:spMkLst>
            <pc:docMk/>
            <pc:sldMk cId="1196489019" sldId="258"/>
            <ac:spMk id="13" creationId="{00FB7100-157F-4774-A5EC-CB0676AA88B7}"/>
          </ac:spMkLst>
        </pc:spChg>
        <pc:spChg chg="del">
          <ac:chgData name="Magne Tangen" userId="5aa67fdd64a65c0e" providerId="LiveId" clId="{55B56475-DDFA-4BAE-9615-6E6ADEFF8B12}" dt="2022-04-18T20:28:38.532" v="198" actId="478"/>
          <ac:spMkLst>
            <pc:docMk/>
            <pc:sldMk cId="1196489019" sldId="258"/>
            <ac:spMk id="14" creationId="{AD39191C-EA5E-4CDC-9D24-4675B9111308}"/>
          </ac:spMkLst>
        </pc:spChg>
        <pc:spChg chg="add mod">
          <ac:chgData name="Magne Tangen" userId="5aa67fdd64a65c0e" providerId="LiveId" clId="{55B56475-DDFA-4BAE-9615-6E6ADEFF8B12}" dt="2022-04-18T20:32:29.039" v="234" actId="14100"/>
          <ac:spMkLst>
            <pc:docMk/>
            <pc:sldMk cId="1196489019" sldId="258"/>
            <ac:spMk id="15" creationId="{ACA63DE8-D281-4926-85F4-50DD8A6B7EC5}"/>
          </ac:spMkLst>
        </pc:spChg>
        <pc:spChg chg="add mod">
          <ac:chgData name="Magne Tangen" userId="5aa67fdd64a65c0e" providerId="LiveId" clId="{55B56475-DDFA-4BAE-9615-6E6ADEFF8B12}" dt="2022-04-19T07:42:03.020" v="364" actId="1076"/>
          <ac:spMkLst>
            <pc:docMk/>
            <pc:sldMk cId="1196489019" sldId="258"/>
            <ac:spMk id="17" creationId="{2D276063-99F6-409A-9D2D-391424C6A335}"/>
          </ac:spMkLst>
        </pc:spChg>
        <pc:spChg chg="del">
          <ac:chgData name="Magne Tangen" userId="5aa67fdd64a65c0e" providerId="LiveId" clId="{55B56475-DDFA-4BAE-9615-6E6ADEFF8B12}" dt="2022-04-18T20:28:38.532" v="198" actId="478"/>
          <ac:spMkLst>
            <pc:docMk/>
            <pc:sldMk cId="1196489019" sldId="258"/>
            <ac:spMk id="18" creationId="{FC325E64-642D-4A53-BF1E-5393F974611D}"/>
          </ac:spMkLst>
        </pc:spChg>
        <pc:spChg chg="add mod">
          <ac:chgData name="Magne Tangen" userId="5aa67fdd64a65c0e" providerId="LiveId" clId="{55B56475-DDFA-4BAE-9615-6E6ADEFF8B12}" dt="2022-04-19T07:42:10.515" v="365" actId="1076"/>
          <ac:spMkLst>
            <pc:docMk/>
            <pc:sldMk cId="1196489019" sldId="258"/>
            <ac:spMk id="19" creationId="{535EF09D-0BA6-4243-BEA3-BC2257430AA0}"/>
          </ac:spMkLst>
        </pc:spChg>
        <pc:spChg chg="del">
          <ac:chgData name="Magne Tangen" userId="5aa67fdd64a65c0e" providerId="LiveId" clId="{55B56475-DDFA-4BAE-9615-6E6ADEFF8B12}" dt="2022-04-18T20:28:38.532" v="198" actId="478"/>
          <ac:spMkLst>
            <pc:docMk/>
            <pc:sldMk cId="1196489019" sldId="258"/>
            <ac:spMk id="20" creationId="{7DB818C7-7FB5-42BF-8EF5-35BADC0EAA8E}"/>
          </ac:spMkLst>
        </pc:spChg>
        <pc:spChg chg="add mod">
          <ac:chgData name="Magne Tangen" userId="5aa67fdd64a65c0e" providerId="LiveId" clId="{55B56475-DDFA-4BAE-9615-6E6ADEFF8B12}" dt="2022-04-19T07:42:16.042" v="366" actId="1076"/>
          <ac:spMkLst>
            <pc:docMk/>
            <pc:sldMk cId="1196489019" sldId="258"/>
            <ac:spMk id="21" creationId="{EA28FF53-406D-4F50-B231-07049C98B07D}"/>
          </ac:spMkLst>
        </pc:spChg>
        <pc:spChg chg="mod">
          <ac:chgData name="Magne Tangen" userId="5aa67fdd64a65c0e" providerId="LiveId" clId="{55B56475-DDFA-4BAE-9615-6E6ADEFF8B12}" dt="2022-04-18T20:33:23.112" v="239" actId="207"/>
          <ac:spMkLst>
            <pc:docMk/>
            <pc:sldMk cId="1196489019" sldId="258"/>
            <ac:spMk id="22" creationId="{FC064A1F-F05F-4B85-9FF8-4667EF5726E1}"/>
          </ac:spMkLst>
        </pc:spChg>
        <pc:picChg chg="add mod">
          <ac:chgData name="Magne Tangen" userId="5aa67fdd64a65c0e" providerId="LiveId" clId="{55B56475-DDFA-4BAE-9615-6E6ADEFF8B12}" dt="2022-04-18T20:32:36.057" v="235" actId="1076"/>
          <ac:picMkLst>
            <pc:docMk/>
            <pc:sldMk cId="1196489019" sldId="258"/>
            <ac:picMk id="11" creationId="{4DAB8D43-DB0C-4E5F-8729-CBCAE857DBD0}"/>
          </ac:picMkLst>
        </pc:picChg>
        <pc:picChg chg="add del mod">
          <ac:chgData name="Magne Tangen" userId="5aa67fdd64a65c0e" providerId="LiveId" clId="{55B56475-DDFA-4BAE-9615-6E6ADEFF8B12}" dt="2022-06-26T14:28:59.832" v="512" actId="478"/>
          <ac:picMkLst>
            <pc:docMk/>
            <pc:sldMk cId="1196489019" sldId="258"/>
            <ac:picMk id="12" creationId="{A26E799C-3284-4E61-8B44-CF41415C8BC0}"/>
          </ac:picMkLst>
        </pc:picChg>
        <pc:picChg chg="add del mod">
          <ac:chgData name="Magne Tangen" userId="5aa67fdd64a65c0e" providerId="LiveId" clId="{55B56475-DDFA-4BAE-9615-6E6ADEFF8B12}" dt="2022-06-26T14:28:59.832" v="512" actId="478"/>
          <ac:picMkLst>
            <pc:docMk/>
            <pc:sldMk cId="1196489019" sldId="258"/>
            <ac:picMk id="14" creationId="{A67691C2-7B76-4532-84AA-9731C817FD13}"/>
          </ac:picMkLst>
        </pc:picChg>
        <pc:picChg chg="add mod">
          <ac:chgData name="Magne Tangen" userId="5aa67fdd64a65c0e" providerId="LiveId" clId="{55B56475-DDFA-4BAE-9615-6E6ADEFF8B12}" dt="2022-06-26T14:28:11.811" v="510" actId="1076"/>
          <ac:picMkLst>
            <pc:docMk/>
            <pc:sldMk cId="1196489019" sldId="258"/>
            <ac:picMk id="16" creationId="{8E67422D-C40C-CFCA-E4BD-F7D2FA8A79DE}"/>
          </ac:picMkLst>
        </pc:picChg>
        <pc:picChg chg="add mod">
          <ac:chgData name="Magne Tangen" userId="5aa67fdd64a65c0e" providerId="LiveId" clId="{55B56475-DDFA-4BAE-9615-6E6ADEFF8B12}" dt="2022-06-26T14:28:17.552" v="511" actId="1076"/>
          <ac:picMkLst>
            <pc:docMk/>
            <pc:sldMk cId="1196489019" sldId="258"/>
            <ac:picMk id="18" creationId="{C7D832DA-6E28-B437-A5C4-B569D420895D}"/>
          </ac:picMkLst>
        </pc:picChg>
        <pc:picChg chg="mod">
          <ac:chgData name="Magne Tangen" userId="5aa67fdd64a65c0e" providerId="LiveId" clId="{55B56475-DDFA-4BAE-9615-6E6ADEFF8B12}" dt="2022-04-19T07:40:31.553" v="358" actId="1076"/>
          <ac:picMkLst>
            <pc:docMk/>
            <pc:sldMk cId="1196489019" sldId="258"/>
            <ac:picMk id="23" creationId="{5963B5F0-F403-4841-AAAE-A10FB675ED7D}"/>
          </ac:picMkLst>
        </pc:picChg>
        <pc:picChg chg="del mod">
          <ac:chgData name="Magne Tangen" userId="5aa67fdd64a65c0e" providerId="LiveId" clId="{55B56475-DDFA-4BAE-9615-6E6ADEFF8B12}" dt="2022-04-19T07:37:37.156" v="345" actId="478"/>
          <ac:picMkLst>
            <pc:docMk/>
            <pc:sldMk cId="1196489019" sldId="258"/>
            <ac:picMk id="2050" creationId="{D8077405-1125-4FFC-986F-83647DA6C784}"/>
          </ac:picMkLst>
        </pc:picChg>
      </pc:sldChg>
      <pc:sldChg chg="addSp delSp modSp add mod modTransition modAnim">
        <pc:chgData name="Magne Tangen" userId="5aa67fdd64a65c0e" providerId="LiveId" clId="{55B56475-DDFA-4BAE-9615-6E6ADEFF8B12}" dt="2022-04-19T07:57:43.688" v="422"/>
        <pc:sldMkLst>
          <pc:docMk/>
          <pc:sldMk cId="199766476" sldId="259"/>
        </pc:sldMkLst>
        <pc:spChg chg="mod">
          <ac:chgData name="Magne Tangen" userId="5aa67fdd64a65c0e" providerId="LiveId" clId="{55B56475-DDFA-4BAE-9615-6E6ADEFF8B12}" dt="2022-04-18T20:37:50.880" v="275" actId="14100"/>
          <ac:spMkLst>
            <pc:docMk/>
            <pc:sldMk cId="199766476" sldId="259"/>
            <ac:spMk id="7" creationId="{572A8BBC-F45A-4702-9E12-C2B140461475}"/>
          </ac:spMkLst>
        </pc:spChg>
        <pc:spChg chg="del">
          <ac:chgData name="Magne Tangen" userId="5aa67fdd64a65c0e" providerId="LiveId" clId="{55B56475-DDFA-4BAE-9615-6E6ADEFF8B12}" dt="2022-04-18T20:36:00.679" v="250" actId="478"/>
          <ac:spMkLst>
            <pc:docMk/>
            <pc:sldMk cId="199766476" sldId="259"/>
            <ac:spMk id="13" creationId="{00FB7100-157F-4774-A5EC-CB0676AA88B7}"/>
          </ac:spMkLst>
        </pc:spChg>
        <pc:spChg chg="add mod">
          <ac:chgData name="Magne Tangen" userId="5aa67fdd64a65c0e" providerId="LiveId" clId="{55B56475-DDFA-4BAE-9615-6E6ADEFF8B12}" dt="2022-04-18T20:38:16.773" v="279" actId="14100"/>
          <ac:spMkLst>
            <pc:docMk/>
            <pc:sldMk cId="199766476" sldId="259"/>
            <ac:spMk id="14" creationId="{87706B86-DD51-493F-A6AB-F99D4807378A}"/>
          </ac:spMkLst>
        </pc:spChg>
        <pc:spChg chg="del">
          <ac:chgData name="Magne Tangen" userId="5aa67fdd64a65c0e" providerId="LiveId" clId="{55B56475-DDFA-4BAE-9615-6E6ADEFF8B12}" dt="2022-04-18T20:36:00.679" v="250" actId="478"/>
          <ac:spMkLst>
            <pc:docMk/>
            <pc:sldMk cId="199766476" sldId="259"/>
            <ac:spMk id="15" creationId="{ACA63DE8-D281-4926-85F4-50DD8A6B7EC5}"/>
          </ac:spMkLst>
        </pc:spChg>
        <pc:spChg chg="add mod">
          <ac:chgData name="Magne Tangen" userId="5aa67fdd64a65c0e" providerId="LiveId" clId="{55B56475-DDFA-4BAE-9615-6E6ADEFF8B12}" dt="2022-04-18T20:38:10.506" v="278" actId="14100"/>
          <ac:spMkLst>
            <pc:docMk/>
            <pc:sldMk cId="199766476" sldId="259"/>
            <ac:spMk id="16" creationId="{DD532F6D-AC67-4C29-A066-731EEEECF313}"/>
          </ac:spMkLst>
        </pc:spChg>
        <pc:spChg chg="del">
          <ac:chgData name="Magne Tangen" userId="5aa67fdd64a65c0e" providerId="LiveId" clId="{55B56475-DDFA-4BAE-9615-6E6ADEFF8B12}" dt="2022-04-18T20:36:00.679" v="250" actId="478"/>
          <ac:spMkLst>
            <pc:docMk/>
            <pc:sldMk cId="199766476" sldId="259"/>
            <ac:spMk id="17" creationId="{2D276063-99F6-409A-9D2D-391424C6A335}"/>
          </ac:spMkLst>
        </pc:spChg>
        <pc:spChg chg="add mod">
          <ac:chgData name="Magne Tangen" userId="5aa67fdd64a65c0e" providerId="LiveId" clId="{55B56475-DDFA-4BAE-9615-6E6ADEFF8B12}" dt="2022-04-18T20:38:03.996" v="277" actId="14100"/>
          <ac:spMkLst>
            <pc:docMk/>
            <pc:sldMk cId="199766476" sldId="259"/>
            <ac:spMk id="18" creationId="{A62000C1-60BC-41CD-8E3B-8808AD9DF27B}"/>
          </ac:spMkLst>
        </pc:spChg>
        <pc:spChg chg="del">
          <ac:chgData name="Magne Tangen" userId="5aa67fdd64a65c0e" providerId="LiveId" clId="{55B56475-DDFA-4BAE-9615-6E6ADEFF8B12}" dt="2022-04-18T20:36:00.679" v="250" actId="478"/>
          <ac:spMkLst>
            <pc:docMk/>
            <pc:sldMk cId="199766476" sldId="259"/>
            <ac:spMk id="19" creationId="{535EF09D-0BA6-4243-BEA3-BC2257430AA0}"/>
          </ac:spMkLst>
        </pc:spChg>
        <pc:spChg chg="add mod">
          <ac:chgData name="Magne Tangen" userId="5aa67fdd64a65c0e" providerId="LiveId" clId="{55B56475-DDFA-4BAE-9615-6E6ADEFF8B12}" dt="2022-04-18T20:37:58.065" v="276" actId="14100"/>
          <ac:spMkLst>
            <pc:docMk/>
            <pc:sldMk cId="199766476" sldId="259"/>
            <ac:spMk id="20" creationId="{0E62946D-9F4C-4CC2-9FCC-E3461906C209}"/>
          </ac:spMkLst>
        </pc:spChg>
        <pc:spChg chg="del">
          <ac:chgData name="Magne Tangen" userId="5aa67fdd64a65c0e" providerId="LiveId" clId="{55B56475-DDFA-4BAE-9615-6E6ADEFF8B12}" dt="2022-04-18T20:36:00.679" v="250" actId="478"/>
          <ac:spMkLst>
            <pc:docMk/>
            <pc:sldMk cId="199766476" sldId="259"/>
            <ac:spMk id="21" creationId="{EA28FF53-406D-4F50-B231-07049C98B07D}"/>
          </ac:spMkLst>
        </pc:spChg>
        <pc:picChg chg="del">
          <ac:chgData name="Magne Tangen" userId="5aa67fdd64a65c0e" providerId="LiveId" clId="{55B56475-DDFA-4BAE-9615-6E6ADEFF8B12}" dt="2022-04-18T20:36:00.679" v="250" actId="478"/>
          <ac:picMkLst>
            <pc:docMk/>
            <pc:sldMk cId="199766476" sldId="259"/>
            <ac:picMk id="11" creationId="{4DAB8D43-DB0C-4E5F-8729-CBCAE857DBD0}"/>
          </ac:picMkLst>
        </pc:picChg>
        <pc:picChg chg="mod">
          <ac:chgData name="Magne Tangen" userId="5aa67fdd64a65c0e" providerId="LiveId" clId="{55B56475-DDFA-4BAE-9615-6E6ADEFF8B12}" dt="2022-04-18T20:36:13.015" v="253" actId="1076"/>
          <ac:picMkLst>
            <pc:docMk/>
            <pc:sldMk cId="199766476" sldId="259"/>
            <ac:picMk id="23" creationId="{5963B5F0-F403-4841-AAAE-A10FB675ED7D}"/>
          </ac:picMkLst>
        </pc:picChg>
        <pc:picChg chg="del">
          <ac:chgData name="Magne Tangen" userId="5aa67fdd64a65c0e" providerId="LiveId" clId="{55B56475-DDFA-4BAE-9615-6E6ADEFF8B12}" dt="2022-04-18T20:36:00.679" v="250" actId="478"/>
          <ac:picMkLst>
            <pc:docMk/>
            <pc:sldMk cId="199766476" sldId="259"/>
            <ac:picMk id="2050" creationId="{D8077405-1125-4FFC-986F-83647DA6C78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6FF7C5-E762-421B-B3DD-B6976A707B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294083C-E227-4780-821B-45B012DA8B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015DC5F-7367-40CD-BB40-77828DE01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AD63D-78DF-4953-8D3E-04F44685C447}" type="datetimeFigureOut">
              <a:rPr lang="nb-NO" smtClean="0"/>
              <a:t>09.12.2024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8106F4E-7253-4465-8AD9-852CEEF9B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5A9D62D-74AC-436F-B145-162705252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3326-7819-474B-BFEE-D045C2C071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762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9AFC6D-284B-43E4-BCDD-DF99E021C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D8592CD-AF48-4AB4-9527-F7471930A9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209FB3A-E9EA-44D8-92B9-7593843F0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AD63D-78DF-4953-8D3E-04F44685C447}" type="datetimeFigureOut">
              <a:rPr lang="nb-NO" smtClean="0"/>
              <a:t>09.12.2024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FCB7376-452F-4DF2-B0FE-0F44F76C2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2EBD797-3E75-4D29-B60E-E503650D6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3326-7819-474B-BFEE-D045C2C071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2746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95A4FB-5147-4294-8B62-68E023565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0413F73-886B-452A-A200-13EC0959F7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47E7836-453C-498F-BBE5-F3C609518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AD63D-78DF-4953-8D3E-04F44685C447}" type="datetimeFigureOut">
              <a:rPr lang="nb-NO" smtClean="0"/>
              <a:t>09.12.2024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76E6E67-B440-48A2-B8BD-15987BA83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F73E1B8-5C9F-4078-A1CF-104448138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3326-7819-474B-BFEE-D045C2C071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2480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B4B81B-F0CA-48EA-8B25-E0931AE38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F59AB19-28B9-490B-B433-E2F8E94EED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B52011A-766A-4396-BB3D-684BDF4FFB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9F630E3-832B-43C6-8796-5836E97F4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AD63D-78DF-4953-8D3E-04F44685C447}" type="datetimeFigureOut">
              <a:rPr lang="nb-NO" smtClean="0"/>
              <a:t>09.12.2024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6C4B179-CEA3-4E75-9553-3E8270CE6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5710D1D-F685-4566-8345-5D74568D3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3326-7819-474B-BFEE-D045C2C071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6929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A821482-12AB-495F-A4D8-FF6655EC2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01DB2F1-16F2-4B17-BC9F-5EB620DE36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E4D80CF-4276-42C8-84F9-D298E64586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C94025C-D75E-479C-A587-109432C0C8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E236AC3-2166-420E-965B-3D02CACDDC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350F7D57-C30F-417C-BD10-0D115ADAF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AD63D-78DF-4953-8D3E-04F44685C447}" type="datetimeFigureOut">
              <a:rPr lang="nb-NO" smtClean="0"/>
              <a:t>09.12.2024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B969109-0D9E-4F73-B2A7-7B799A68E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F7EA6B1E-A6D9-4BC1-819B-32B4D6A81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3326-7819-474B-BFEE-D045C2C071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0920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4CB716-3E9D-4A48-9D98-7910C92E9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256B9A3-EB1C-4F0D-A296-FBCB05D63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AD63D-78DF-4953-8D3E-04F44685C447}" type="datetimeFigureOut">
              <a:rPr lang="nb-NO" smtClean="0"/>
              <a:t>09.12.2024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F3B038D-5302-41B3-A9D0-3072FE5C2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7CC89EF-A2B2-49C6-AA5C-FA51282D5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3326-7819-474B-BFEE-D045C2C071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8858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AACB9F2-B4EA-4728-B794-6C3C08094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AD63D-78DF-4953-8D3E-04F44685C447}" type="datetimeFigureOut">
              <a:rPr lang="nb-NO" smtClean="0"/>
              <a:t>09.12.2024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916B2454-E416-4267-9690-2F253C30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0A7F0AB-75B0-45FA-B6FF-C0EF9DBC4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3326-7819-474B-BFEE-D045C2C071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1570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0B1DAF-3599-46A0-91F1-A7C3698FA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165E3F4-B2AA-4F01-949A-007A4923D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A8BD164-2A1A-4CB5-B8BC-34F4096FD9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2952820-32DD-4545-BA80-526BFD473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AD63D-78DF-4953-8D3E-04F44685C447}" type="datetimeFigureOut">
              <a:rPr lang="nb-NO" smtClean="0"/>
              <a:t>09.12.2024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629A49D-1BCD-4676-94AD-C1AC576C6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39AE248-FF0B-4E86-A8D8-869104901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3326-7819-474B-BFEE-D045C2C071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0749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3D3029-40B2-44AE-BCB1-A13A89124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DC20201A-2F7B-403B-95A7-0C2C0D3C99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C4734B1-41F2-4F24-87F6-252D87332B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35DC52F-8A07-46E1-8E88-035045A29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AD63D-78DF-4953-8D3E-04F44685C447}" type="datetimeFigureOut">
              <a:rPr lang="nb-NO" smtClean="0"/>
              <a:t>09.12.2024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AB64300-0FD7-40F0-A260-71A4C3B55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51EDBDF-F92A-4DD3-8CAE-1658A99C1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3326-7819-474B-BFEE-D045C2C071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6292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CE487B-CC54-48A6-AC5E-9385CE5C1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8317AD4-D8B8-4F83-9897-0E349E40EC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DE0DD3B-DB43-4A4B-A9BA-87785B205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AD63D-78DF-4953-8D3E-04F44685C447}" type="datetimeFigureOut">
              <a:rPr lang="nb-NO" smtClean="0"/>
              <a:t>09.12.2024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A4C8DF2-2383-4292-B6E8-8C61F64AA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847B4F2-5A4E-4ED4-8EF3-10262CB51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3326-7819-474B-BFEE-D045C2C071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0350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1622A60-00A4-4E5D-A7D1-26C780106D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F669071-D996-4FA8-9B23-C1EE113EB2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1DE495B-3641-4114-893E-82086BFD9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AD63D-78DF-4953-8D3E-04F44685C447}" type="datetimeFigureOut">
              <a:rPr lang="nb-NO" smtClean="0"/>
              <a:t>09.12.2024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95838E8-7D5F-44BB-8906-C13FE089C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D63ED9D-BB22-4259-B33D-07C2D5469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3326-7819-474B-BFEE-D045C2C071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5791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D7301E2-2395-44DD-9F88-E833A07AC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1C2A13E-1A83-4B0B-BCF8-1241333BAB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41C6B71-1288-47F6-9049-C2623F69B9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1AD63D-78DF-4953-8D3E-04F44685C447}" type="datetimeFigureOut">
              <a:rPr lang="nb-NO" smtClean="0"/>
              <a:t>09.12.2024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C58E3C0-E86E-421E-AE2A-58C6E631DD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FC75596-5DBC-4A6E-B571-1797648635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D3326-7819-474B-BFEE-D045C2C071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8941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.mp3"/><Relationship Id="rId7" Type="http://schemas.openxmlformats.org/officeDocument/2006/relationships/image" Target="../media/image2.jpeg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5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4.jpeg"/><Relationship Id="rId5" Type="http://schemas.openxmlformats.org/officeDocument/2006/relationships/image" Target="../media/image2.jpe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bolig – Store norske leksikon">
            <a:extLst>
              <a:ext uri="{FF2B5EF4-FFF2-40B4-BE49-F238E27FC236}">
                <a16:creationId xmlns:a16="http://schemas.microsoft.com/office/drawing/2014/main" id="{54A0E162-ED87-4E9F-803C-3029FFA13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90" y="0"/>
            <a:ext cx="12224390" cy="6890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7061A3CA-3CD7-429C-8DC1-D5C30348CDF9}"/>
              </a:ext>
            </a:extLst>
          </p:cNvPr>
          <p:cNvSpPr txBox="1"/>
          <p:nvPr/>
        </p:nvSpPr>
        <p:spPr>
          <a:xfrm>
            <a:off x="396381" y="1626558"/>
            <a:ext cx="42826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Hver og en som hører Guds Ord</a:t>
            </a:r>
            <a:endParaRPr lang="nb-NO" sz="2400" b="1" dirty="0">
              <a:solidFill>
                <a:schemeClr val="bg1"/>
              </a:solidFill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DF58FA31-03EF-4713-B734-25581C4BF64C}"/>
              </a:ext>
            </a:extLst>
          </p:cNvPr>
          <p:cNvSpPr txBox="1"/>
          <p:nvPr/>
        </p:nvSpPr>
        <p:spPr>
          <a:xfrm>
            <a:off x="319099" y="2756155"/>
            <a:ext cx="42826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Han er lik en mann som bygde</a:t>
            </a:r>
            <a:endParaRPr lang="nb-NO" sz="2400" b="1" dirty="0">
              <a:solidFill>
                <a:schemeClr val="bg1"/>
              </a:solidFill>
            </a:endParaRP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275C89D6-DBFB-4C2D-9C05-4229A6F2E217}"/>
              </a:ext>
            </a:extLst>
          </p:cNvPr>
          <p:cNvSpPr txBox="1"/>
          <p:nvPr/>
        </p:nvSpPr>
        <p:spPr>
          <a:xfrm>
            <a:off x="396381" y="4011445"/>
            <a:ext cx="36717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huset sitt på stødig klippe</a:t>
            </a:r>
            <a:endParaRPr lang="nb-NO" sz="2400" b="1" dirty="0">
              <a:solidFill>
                <a:schemeClr val="bg1"/>
              </a:solidFill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20A1F1BE-51AD-4F9C-AE95-81B5E1ACDAB9}"/>
              </a:ext>
            </a:extLst>
          </p:cNvPr>
          <p:cNvSpPr txBox="1"/>
          <p:nvPr/>
        </p:nvSpPr>
        <p:spPr>
          <a:xfrm>
            <a:off x="437919" y="5195554"/>
            <a:ext cx="2022529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Det stod fast </a:t>
            </a:r>
            <a:endParaRPr lang="nb-NO" sz="16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915236D8-6AC0-41A1-A858-6A8FAC4AF34A}"/>
              </a:ext>
            </a:extLst>
          </p:cNvPr>
          <p:cNvSpPr txBox="1"/>
          <p:nvPr/>
        </p:nvSpPr>
        <p:spPr>
          <a:xfrm>
            <a:off x="182167" y="0"/>
            <a:ext cx="47111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b="1" dirty="0">
                <a:solidFill>
                  <a:schemeClr val="accent2"/>
                </a:solidFill>
              </a:rPr>
              <a:t>Huset bygd på fjell</a:t>
            </a:r>
          </a:p>
        </p:txBody>
      </p:sp>
      <p:pic>
        <p:nvPicPr>
          <p:cNvPr id="15" name="Picture 8" descr="Opplæring, Å Studere, Briller, Ei Bok">
            <a:extLst>
              <a:ext uri="{FF2B5EF4-FFF2-40B4-BE49-F238E27FC236}">
                <a16:creationId xmlns:a16="http://schemas.microsoft.com/office/drawing/2014/main" id="{440A6B8B-BB8A-40DB-B282-BBE80E81E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7823" y="0"/>
            <a:ext cx="4044520" cy="269634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104CA0B6-1495-4E6F-BFF9-6BFC7AD6E084}"/>
              </a:ext>
            </a:extLst>
          </p:cNvPr>
          <p:cNvSpPr txBox="1"/>
          <p:nvPr/>
        </p:nvSpPr>
        <p:spPr>
          <a:xfrm>
            <a:off x="5275394" y="1612768"/>
            <a:ext cx="20425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og følger det</a:t>
            </a:r>
            <a:endParaRPr lang="nb-NO" sz="2400" b="1" dirty="0">
              <a:solidFill>
                <a:schemeClr val="bg1"/>
              </a:solidFill>
            </a:endParaRP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AE3383E7-9C1A-4595-8CE2-DF35CAF28C6B}"/>
              </a:ext>
            </a:extLst>
          </p:cNvPr>
          <p:cNvSpPr txBox="1"/>
          <p:nvPr/>
        </p:nvSpPr>
        <p:spPr>
          <a:xfrm>
            <a:off x="8941777" y="193963"/>
            <a:ext cx="31793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Tekst og melodi: Magne Tangen</a:t>
            </a:r>
          </a:p>
          <a:p>
            <a:r>
              <a:rPr lang="nb-NO" dirty="0">
                <a:solidFill>
                  <a:schemeClr val="bg1"/>
                </a:solidFill>
              </a:rPr>
              <a:t>Ref. Matt. </a:t>
            </a:r>
            <a:r>
              <a:rPr lang="nb-NO">
                <a:solidFill>
                  <a:schemeClr val="bg1"/>
                </a:solidFill>
              </a:rPr>
              <a:t>7,24 ff</a:t>
            </a:r>
            <a:endParaRPr lang="nb-NO" dirty="0">
              <a:solidFill>
                <a:schemeClr val="bg1"/>
              </a:solidFill>
            </a:endParaRPr>
          </a:p>
        </p:txBody>
      </p:sp>
      <p:pic>
        <p:nvPicPr>
          <p:cNvPr id="3" name="Huset bygd på fjell">
            <a:hlinkClick r:id="" action="ppaction://media"/>
            <a:extLst>
              <a:ext uri="{FF2B5EF4-FFF2-40B4-BE49-F238E27FC236}">
                <a16:creationId xmlns:a16="http://schemas.microsoft.com/office/drawing/2014/main" id="{447B11FC-E78F-4C25-AEC5-CBB180D1431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788128" y="76944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369462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7180">
        <p159:morph option="byObject"/>
      </p:transition>
    </mc:Choice>
    <mc:Fallback xmlns="">
      <p:transition spd="slow" advTm="3718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 showWhenStopped="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/>
      <p:bldP spid="12" grpId="0"/>
      <p:bldP spid="14" grpId="0"/>
      <p:bldP spid="16" grpId="0"/>
      <p:bldP spid="10" grpId="0"/>
    </p:bldLst>
  </p:timing>
  <p:extLst>
    <p:ext uri="{E180D4A7-C9FB-4DFB-919C-405C955672EB}">
      <p14:showEvtLst xmlns:p14="http://schemas.microsoft.com/office/powerpoint/2010/main">
        <p14:playEvt time="1298" objId="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diana Dunes Delstatspark, Strand, Lake Michigan">
            <a:extLst>
              <a:ext uri="{FF2B5EF4-FFF2-40B4-BE49-F238E27FC236}">
                <a16:creationId xmlns:a16="http://schemas.microsoft.com/office/drawing/2014/main" id="{7500439E-D6FC-463F-A14B-C65A8794B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9E8D35F6-8D1F-4D7C-8817-416E1A861357}"/>
              </a:ext>
            </a:extLst>
          </p:cNvPr>
          <p:cNvSpPr txBox="1"/>
          <p:nvPr/>
        </p:nvSpPr>
        <p:spPr>
          <a:xfrm>
            <a:off x="182167" y="993853"/>
            <a:ext cx="4932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Hver og en som hører Guds Ord</a:t>
            </a:r>
            <a:endParaRPr lang="nb-NO" sz="2800" b="1" dirty="0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E20381E6-67F7-4E24-A110-145F9A80C012}"/>
              </a:ext>
            </a:extLst>
          </p:cNvPr>
          <p:cNvSpPr txBox="1"/>
          <p:nvPr/>
        </p:nvSpPr>
        <p:spPr>
          <a:xfrm>
            <a:off x="182167" y="3752793"/>
            <a:ext cx="4932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Han er lik en mann som bygde</a:t>
            </a:r>
            <a:endParaRPr lang="nb-NO" sz="2800" b="1" dirty="0">
              <a:solidFill>
                <a:schemeClr val="bg1"/>
              </a:solidFill>
            </a:endParaRP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AD39191C-EA5E-4CDC-9D24-4675B9111308}"/>
              </a:ext>
            </a:extLst>
          </p:cNvPr>
          <p:cNvSpPr txBox="1"/>
          <p:nvPr/>
        </p:nvSpPr>
        <p:spPr>
          <a:xfrm>
            <a:off x="182167" y="1693934"/>
            <a:ext cx="23463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og skroter det</a:t>
            </a:r>
            <a:endParaRPr lang="nb-NO" sz="2800" b="1" dirty="0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FC325E64-642D-4A53-BF1E-5393F974611D}"/>
              </a:ext>
            </a:extLst>
          </p:cNvPr>
          <p:cNvSpPr txBox="1"/>
          <p:nvPr/>
        </p:nvSpPr>
        <p:spPr>
          <a:xfrm>
            <a:off x="182167" y="4640847"/>
            <a:ext cx="39786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huset sitt på løse sanden </a:t>
            </a:r>
            <a:endParaRPr lang="nb-NO" sz="2800" b="1" dirty="0">
              <a:solidFill>
                <a:schemeClr val="bg1"/>
              </a:solidFill>
            </a:endParaRP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7DB818C7-7FB5-42BF-8EF5-35BADC0EAA8E}"/>
              </a:ext>
            </a:extLst>
          </p:cNvPr>
          <p:cNvSpPr txBox="1"/>
          <p:nvPr/>
        </p:nvSpPr>
        <p:spPr>
          <a:xfrm>
            <a:off x="182167" y="5528901"/>
            <a:ext cx="2148827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 gikk galt</a:t>
            </a:r>
            <a:endParaRPr lang="nb-NO" b="1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FC064A1F-F05F-4B85-9FF8-4667EF5726E1}"/>
              </a:ext>
            </a:extLst>
          </p:cNvPr>
          <p:cNvSpPr txBox="1"/>
          <p:nvPr/>
        </p:nvSpPr>
        <p:spPr>
          <a:xfrm>
            <a:off x="182167" y="0"/>
            <a:ext cx="47111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b="1" dirty="0">
                <a:solidFill>
                  <a:schemeClr val="accent2"/>
                </a:solidFill>
              </a:rPr>
              <a:t>Huset bygd på fjell</a:t>
            </a:r>
          </a:p>
        </p:txBody>
      </p:sp>
      <p:pic>
        <p:nvPicPr>
          <p:cNvPr id="16" name="Picture 8" descr="Opplæring, Å Studere, Briller, Ei Bok">
            <a:extLst>
              <a:ext uri="{FF2B5EF4-FFF2-40B4-BE49-F238E27FC236}">
                <a16:creationId xmlns:a16="http://schemas.microsoft.com/office/drawing/2014/main" id="{7E5FE528-2622-4DE7-A1EE-A21E9765E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2040" y="1286760"/>
            <a:ext cx="4044520" cy="269634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6557D15-7A7A-4824-B4B4-B64526E15B40}"/>
              </a:ext>
            </a:extLst>
          </p:cNvPr>
          <p:cNvSpPr txBox="1"/>
          <p:nvPr/>
        </p:nvSpPr>
        <p:spPr>
          <a:xfrm>
            <a:off x="3558415" y="290026"/>
            <a:ext cx="3671769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700" dirty="0" err="1">
                <a:solidFill>
                  <a:srgbClr val="FF0000"/>
                </a:solidFill>
              </a:rPr>
              <a:t>X</a:t>
            </a:r>
            <a:endParaRPr lang="nb-NO" sz="28700" dirty="0">
              <a:solidFill>
                <a:srgbClr val="FF0000"/>
              </a:solidFill>
            </a:endParaRPr>
          </a:p>
        </p:txBody>
      </p:sp>
      <p:pic>
        <p:nvPicPr>
          <p:cNvPr id="2" name="Picture 2" descr="Låve, Flass, Gå I Oppløsning, Tre, Hus">
            <a:extLst>
              <a:ext uri="{FF2B5EF4-FFF2-40B4-BE49-F238E27FC236}">
                <a16:creationId xmlns:a16="http://schemas.microsoft.com/office/drawing/2014/main" id="{3F8A5A53-9300-E891-3729-4496632948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B0C0CF"/>
              </a:clrFrom>
              <a:clrTo>
                <a:srgbClr val="B0C0C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27" b="19538"/>
          <a:stretch/>
        </p:blipFill>
        <p:spPr bwMode="auto">
          <a:xfrm>
            <a:off x="6135107" y="2015864"/>
            <a:ext cx="6056893" cy="484213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13106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2000">
        <p159:morph option="byObject"/>
      </p:transition>
    </mc:Choice>
    <mc:Fallback xmlns="">
      <p:transition spd="slow" advTm="2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4" grpId="0"/>
      <p:bldP spid="18" grpId="0"/>
      <p:bldP spid="20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 descr="bolig – Store norske leksikon">
            <a:extLst>
              <a:ext uri="{FF2B5EF4-FFF2-40B4-BE49-F238E27FC236}">
                <a16:creationId xmlns:a16="http://schemas.microsoft.com/office/drawing/2014/main" id="{4DAB8D43-DB0C-4E5F-8729-CBCAE857D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37" y="2138370"/>
            <a:ext cx="5630120" cy="32063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kstSylinder 21">
            <a:extLst>
              <a:ext uri="{FF2B5EF4-FFF2-40B4-BE49-F238E27FC236}">
                <a16:creationId xmlns:a16="http://schemas.microsoft.com/office/drawing/2014/main" id="{FC064A1F-F05F-4B85-9FF8-4667EF5726E1}"/>
              </a:ext>
            </a:extLst>
          </p:cNvPr>
          <p:cNvSpPr txBox="1"/>
          <p:nvPr/>
        </p:nvSpPr>
        <p:spPr>
          <a:xfrm>
            <a:off x="182167" y="0"/>
            <a:ext cx="47111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b="1" dirty="0">
                <a:solidFill>
                  <a:schemeClr val="accent2"/>
                </a:solidFill>
              </a:rPr>
              <a:t>Huset bygd på fjell</a:t>
            </a:r>
          </a:p>
        </p:txBody>
      </p:sp>
      <p:pic>
        <p:nvPicPr>
          <p:cNvPr id="23" name="Picture 8" descr="Opplæring, Å Studere, Briller, Ei Bok">
            <a:extLst>
              <a:ext uri="{FF2B5EF4-FFF2-40B4-BE49-F238E27FC236}">
                <a16:creationId xmlns:a16="http://schemas.microsoft.com/office/drawing/2014/main" id="{5963B5F0-F403-4841-AAAE-A10FB675ED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624" y="2677790"/>
            <a:ext cx="4044520" cy="269634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00FB7100-157F-4774-A5EC-CB0676AA88B7}"/>
              </a:ext>
            </a:extLst>
          </p:cNvPr>
          <p:cNvSpPr txBox="1"/>
          <p:nvPr/>
        </p:nvSpPr>
        <p:spPr>
          <a:xfrm>
            <a:off x="344837" y="1139015"/>
            <a:ext cx="42573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Begge hus ble utsatt for storm</a:t>
            </a:r>
            <a:endParaRPr lang="nb-NO" sz="2400" b="1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ACA63DE8-D281-4926-85F4-50DD8A6B7EC5}"/>
              </a:ext>
            </a:extLst>
          </p:cNvPr>
          <p:cNvSpPr txBox="1"/>
          <p:nvPr/>
        </p:nvSpPr>
        <p:spPr>
          <a:xfrm>
            <a:off x="344837" y="1738572"/>
            <a:ext cx="42573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 regn og flom</a:t>
            </a:r>
            <a:endParaRPr lang="nb-NO" sz="2400" b="1" dirty="0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2D276063-99F6-409A-9D2D-391424C6A335}"/>
              </a:ext>
            </a:extLst>
          </p:cNvPr>
          <p:cNvSpPr txBox="1"/>
          <p:nvPr/>
        </p:nvSpPr>
        <p:spPr>
          <a:xfrm>
            <a:off x="344837" y="5513667"/>
            <a:ext cx="42573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Hvis vi Jesu Ord vil følge </a:t>
            </a:r>
            <a:endParaRPr lang="nb-NO" sz="2400" b="1" dirty="0"/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535EF09D-0BA6-4243-BEA3-BC2257430AA0}"/>
              </a:ext>
            </a:extLst>
          </p:cNvPr>
          <p:cNvSpPr txBox="1"/>
          <p:nvPr/>
        </p:nvSpPr>
        <p:spPr>
          <a:xfrm>
            <a:off x="344837" y="6167723"/>
            <a:ext cx="42573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Selv når livet går imot oss</a:t>
            </a:r>
            <a:b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nb-NO" sz="2400" b="1" dirty="0"/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EA28FF53-406D-4F50-B231-07049C98B07D}"/>
              </a:ext>
            </a:extLst>
          </p:cNvPr>
          <p:cNvSpPr txBox="1"/>
          <p:nvPr/>
        </p:nvSpPr>
        <p:spPr>
          <a:xfrm>
            <a:off x="5406162" y="5744499"/>
            <a:ext cx="1937324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Støtt vi står</a:t>
            </a:r>
            <a:endParaRPr lang="nb-NO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2" descr="Indiana Dunes Delstatspark, Strand, Lake Michigan">
            <a:extLst>
              <a:ext uri="{FF2B5EF4-FFF2-40B4-BE49-F238E27FC236}">
                <a16:creationId xmlns:a16="http://schemas.microsoft.com/office/drawing/2014/main" id="{8E67422D-C40C-CFCA-E4BD-F7D2FA8A7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078" y="423552"/>
            <a:ext cx="5697556" cy="320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Låve, Flass, Gå I Oppløsning, Tre, Hus">
            <a:extLst>
              <a:ext uri="{FF2B5EF4-FFF2-40B4-BE49-F238E27FC236}">
                <a16:creationId xmlns:a16="http://schemas.microsoft.com/office/drawing/2014/main" id="{C7D832DA-6E28-B437-A5C4-B569D42089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B0C0CF"/>
              </a:clrFrom>
              <a:clrTo>
                <a:srgbClr val="B0C0C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27" b="19538"/>
          <a:stretch/>
        </p:blipFill>
        <p:spPr bwMode="auto">
          <a:xfrm>
            <a:off x="9504693" y="1478712"/>
            <a:ext cx="2830503" cy="226282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964890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1000">
        <p159:morph option="byObject"/>
      </p:transition>
    </mc:Choice>
    <mc:Fallback xmlns="">
      <p:transition spd="slow" advTm="2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7" grpId="0"/>
      <p:bldP spid="19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>
            <a:extLst>
              <a:ext uri="{FF2B5EF4-FFF2-40B4-BE49-F238E27FC236}">
                <a16:creationId xmlns:a16="http://schemas.microsoft.com/office/drawing/2014/main" id="{572A8BBC-F45A-4702-9E12-C2B140461475}"/>
              </a:ext>
            </a:extLst>
          </p:cNvPr>
          <p:cNvSpPr txBox="1"/>
          <p:nvPr/>
        </p:nvSpPr>
        <p:spPr>
          <a:xfrm>
            <a:off x="375834" y="3746867"/>
            <a:ext cx="1700939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Trygg vi er</a:t>
            </a:r>
            <a:endParaRPr lang="nb-NO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FC064A1F-F05F-4B85-9FF8-4667EF5726E1}"/>
              </a:ext>
            </a:extLst>
          </p:cNvPr>
          <p:cNvSpPr txBox="1"/>
          <p:nvPr/>
        </p:nvSpPr>
        <p:spPr>
          <a:xfrm>
            <a:off x="182167" y="0"/>
            <a:ext cx="47111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b="1" dirty="0">
                <a:solidFill>
                  <a:schemeClr val="accent2"/>
                </a:solidFill>
              </a:rPr>
              <a:t>Huset bygd på fjell</a:t>
            </a:r>
          </a:p>
        </p:txBody>
      </p:sp>
      <p:pic>
        <p:nvPicPr>
          <p:cNvPr id="23" name="Picture 8" descr="Opplæring, Å Studere, Briller, Ei Bok">
            <a:extLst>
              <a:ext uri="{FF2B5EF4-FFF2-40B4-BE49-F238E27FC236}">
                <a16:creationId xmlns:a16="http://schemas.microsoft.com/office/drawing/2014/main" id="{5963B5F0-F403-4841-AAAE-A10FB675ED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598" y="769441"/>
            <a:ext cx="8502402" cy="566826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87706B86-DD51-493F-A6AB-F99D4807378A}"/>
              </a:ext>
            </a:extLst>
          </p:cNvPr>
          <p:cNvSpPr txBox="1"/>
          <p:nvPr/>
        </p:nvSpPr>
        <p:spPr>
          <a:xfrm>
            <a:off x="375834" y="1169550"/>
            <a:ext cx="33137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Jesus går i følge med oss</a:t>
            </a:r>
            <a:endParaRPr lang="nb-NO" sz="2400" b="1" dirty="0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DD532F6D-AC67-4C29-A066-731EEEECF313}"/>
              </a:ext>
            </a:extLst>
          </p:cNvPr>
          <p:cNvSpPr txBox="1"/>
          <p:nvPr/>
        </p:nvSpPr>
        <p:spPr>
          <a:xfrm>
            <a:off x="375834" y="1754325"/>
            <a:ext cx="26618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tross alt vårt strev</a:t>
            </a:r>
            <a:endParaRPr lang="nb-NO" sz="2400" b="1" dirty="0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62000C1-60BC-41CD-8E3B-8808AD9DF27B}"/>
              </a:ext>
            </a:extLst>
          </p:cNvPr>
          <p:cNvSpPr txBox="1"/>
          <p:nvPr/>
        </p:nvSpPr>
        <p:spPr>
          <a:xfrm>
            <a:off x="375834" y="2372469"/>
            <a:ext cx="38087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Bibelen den gir oss retning</a:t>
            </a:r>
            <a:endParaRPr lang="nb-NO" sz="2400" b="1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0E62946D-9F4C-4CC2-9FCC-E3461906C209}"/>
              </a:ext>
            </a:extLst>
          </p:cNvPr>
          <p:cNvSpPr txBox="1"/>
          <p:nvPr/>
        </p:nvSpPr>
        <p:spPr>
          <a:xfrm>
            <a:off x="375834" y="3059668"/>
            <a:ext cx="35607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Følger vi den vei den viser </a:t>
            </a:r>
            <a:endParaRPr lang="nb-NO" sz="24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97664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6492">
        <p159:morph option="byObject"/>
      </p:transition>
    </mc:Choice>
    <mc:Fallback xmlns="">
      <p:transition spd="slow" advTm="2649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16" grpId="0"/>
      <p:bldP spid="18" grpId="0"/>
      <p:bldP spid="2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1.6|7.7|4.4|4.5|3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6.1|3.6|5.7|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6|3.9|4.5|3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6.3|4|4.3|3.6"/>
</p:tagLst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129</Words>
  <Application>Microsoft Office PowerPoint</Application>
  <PresentationFormat>Widescreen</PresentationFormat>
  <Paragraphs>27</Paragraphs>
  <Slides>4</Slides>
  <Notes>0</Notes>
  <HiddenSlides>0</HiddenSlides>
  <MMClips>1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Office-tema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Magne Tangen</dc:creator>
  <cp:lastModifiedBy>Magne Tangen</cp:lastModifiedBy>
  <cp:revision>1</cp:revision>
  <dcterms:created xsi:type="dcterms:W3CDTF">2022-04-16T15:59:10Z</dcterms:created>
  <dcterms:modified xsi:type="dcterms:W3CDTF">2024-12-09T15:41:18Z</dcterms:modified>
</cp:coreProperties>
</file>