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32C694-D5CF-421D-ABCA-09B6508ADB32}" v="10" dt="2022-06-11T11:23:52.8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67" autoAdjust="0"/>
    <p:restoredTop sz="94660"/>
  </p:normalViewPr>
  <p:slideViewPr>
    <p:cSldViewPr snapToGrid="0">
      <p:cViewPr varScale="1">
        <p:scale>
          <a:sx n="64" d="100"/>
          <a:sy n="64" d="100"/>
        </p:scale>
        <p:origin x="102" y="8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gne Tangen" userId="5aa67fdd64a65c0e" providerId="LiveId" clId="{9E32C694-D5CF-421D-ABCA-09B6508ADB32}"/>
    <pc:docChg chg="custSel modSld">
      <pc:chgData name="Magne Tangen" userId="5aa67fdd64a65c0e" providerId="LiveId" clId="{9E32C694-D5CF-421D-ABCA-09B6508ADB32}" dt="2022-07-16T20:14:47.767" v="81" actId="20577"/>
      <pc:docMkLst>
        <pc:docMk/>
      </pc:docMkLst>
      <pc:sldChg chg="addSp delSp modSp mod modTransition">
        <pc:chgData name="Magne Tangen" userId="5aa67fdd64a65c0e" providerId="LiveId" clId="{9E32C694-D5CF-421D-ABCA-09B6508ADB32}" dt="2022-07-16T20:14:47.767" v="81" actId="20577"/>
        <pc:sldMkLst>
          <pc:docMk/>
          <pc:sldMk cId="1871346216" sldId="256"/>
        </pc:sldMkLst>
        <pc:spChg chg="add mod">
          <ac:chgData name="Magne Tangen" userId="5aa67fdd64a65c0e" providerId="LiveId" clId="{9E32C694-D5CF-421D-ABCA-09B6508ADB32}" dt="2022-07-12T17:19:15.788" v="61" actId="207"/>
          <ac:spMkLst>
            <pc:docMk/>
            <pc:sldMk cId="1871346216" sldId="256"/>
            <ac:spMk id="2" creationId="{7E449E36-BA4F-4111-8FC7-1CBDF6D64226}"/>
          </ac:spMkLst>
        </pc:spChg>
        <pc:spChg chg="mod">
          <ac:chgData name="Magne Tangen" userId="5aa67fdd64a65c0e" providerId="LiveId" clId="{9E32C694-D5CF-421D-ABCA-09B6508ADB32}" dt="2022-07-12T16:46:04.290" v="58" actId="1076"/>
          <ac:spMkLst>
            <pc:docMk/>
            <pc:sldMk cId="1871346216" sldId="256"/>
            <ac:spMk id="9" creationId="{15778127-0D93-4496-B17C-298A52EDF0BD}"/>
          </ac:spMkLst>
        </pc:spChg>
        <pc:spChg chg="mod">
          <ac:chgData name="Magne Tangen" userId="5aa67fdd64a65c0e" providerId="LiveId" clId="{9E32C694-D5CF-421D-ABCA-09B6508ADB32}" dt="2022-07-12T17:18:50.021" v="60" actId="207"/>
          <ac:spMkLst>
            <pc:docMk/>
            <pc:sldMk cId="1871346216" sldId="256"/>
            <ac:spMk id="14" creationId="{F9225BF0-ED4B-4ABB-9014-7EA69D4898F1}"/>
          </ac:spMkLst>
        </pc:spChg>
        <pc:spChg chg="mod">
          <ac:chgData name="Magne Tangen" userId="5aa67fdd64a65c0e" providerId="LiveId" clId="{9E32C694-D5CF-421D-ABCA-09B6508ADB32}" dt="2022-07-16T20:14:47.767" v="81" actId="20577"/>
          <ac:spMkLst>
            <pc:docMk/>
            <pc:sldMk cId="1871346216" sldId="256"/>
            <ac:spMk id="16" creationId="{9E8DBC33-B242-41B9-875A-6353AC46FF08}"/>
          </ac:spMkLst>
        </pc:spChg>
        <pc:picChg chg="add del mod">
          <ac:chgData name="Magne Tangen" userId="5aa67fdd64a65c0e" providerId="LiveId" clId="{9E32C694-D5CF-421D-ABCA-09B6508ADB32}" dt="2022-06-11T11:23:52.835" v="39" actId="478"/>
          <ac:picMkLst>
            <pc:docMk/>
            <pc:sldMk cId="1871346216" sldId="256"/>
            <ac:picMk id="1026" creationId="{19BD9F56-C533-2549-0605-79F0757E958F}"/>
          </ac:picMkLst>
        </pc:picChg>
        <pc:picChg chg="del">
          <ac:chgData name="Magne Tangen" userId="5aa67fdd64a65c0e" providerId="LiveId" clId="{9E32C694-D5CF-421D-ABCA-09B6508ADB32}" dt="2022-06-11T11:23:52.835" v="39" actId="478"/>
          <ac:picMkLst>
            <pc:docMk/>
            <pc:sldMk cId="1871346216" sldId="256"/>
            <ac:picMk id="1034" creationId="{ADFF8CE1-0011-41E5-85D0-A1C65DB5697B}"/>
          </ac:picMkLst>
        </pc:picChg>
        <pc:picChg chg="del">
          <ac:chgData name="Magne Tangen" userId="5aa67fdd64a65c0e" providerId="LiveId" clId="{9E32C694-D5CF-421D-ABCA-09B6508ADB32}" dt="2022-06-11T11:23:52.835" v="39" actId="478"/>
          <ac:picMkLst>
            <pc:docMk/>
            <pc:sldMk cId="1871346216" sldId="256"/>
            <ac:picMk id="1036" creationId="{6BDE9621-AFEF-4B5C-87C9-B9A2938F188B}"/>
          </ac:picMkLst>
        </pc:picChg>
      </pc:sldChg>
      <pc:sldChg chg="delSp modSp mod modTransition">
        <pc:chgData name="Magne Tangen" userId="5aa67fdd64a65c0e" providerId="LiveId" clId="{9E32C694-D5CF-421D-ABCA-09B6508ADB32}" dt="2022-07-12T17:19:39.121" v="62" actId="207"/>
        <pc:sldMkLst>
          <pc:docMk/>
          <pc:sldMk cId="3386561974" sldId="257"/>
        </pc:sldMkLst>
        <pc:spChg chg="mod">
          <ac:chgData name="Magne Tangen" userId="5aa67fdd64a65c0e" providerId="LiveId" clId="{9E32C694-D5CF-421D-ABCA-09B6508ADB32}" dt="2022-07-12T17:19:39.121" v="62" actId="207"/>
          <ac:spMkLst>
            <pc:docMk/>
            <pc:sldMk cId="3386561974" sldId="257"/>
            <ac:spMk id="14" creationId="{F9225BF0-ED4B-4ABB-9014-7EA69D4898F1}"/>
          </ac:spMkLst>
        </pc:spChg>
        <pc:spChg chg="del">
          <ac:chgData name="Magne Tangen" userId="5aa67fdd64a65c0e" providerId="LiveId" clId="{9E32C694-D5CF-421D-ABCA-09B6508ADB32}" dt="2022-07-12T16:47:39.660" v="59" actId="478"/>
          <ac:spMkLst>
            <pc:docMk/>
            <pc:sldMk cId="3386561974" sldId="257"/>
            <ac:spMk id="16" creationId="{9E8DBC33-B242-41B9-875A-6353AC46FF0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A2B223-4171-408E-872A-E476B7982D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85DB2E5-0D3E-4E7F-9D69-9B71121F53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94B7600-A3CF-4693-8462-376A669F3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CAA29-7E48-4CF3-994D-4F453F77185C}" type="datetimeFigureOut">
              <a:rPr lang="nb-NO" smtClean="0"/>
              <a:t>16.07.2022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1B450F5-6CD6-40BD-A1AD-6B68452D8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5DABC9D-3F68-49E3-81F2-B329F6050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6F00E-365F-4B5E-9C9D-B9CC8F0377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4706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EA510F-713F-451C-B2D6-5F4DB0F69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DBCFABA-AEFC-4EEC-8021-B990C5C8D9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F52BF58-010F-452D-B189-32FB7441A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CAA29-7E48-4CF3-994D-4F453F77185C}" type="datetimeFigureOut">
              <a:rPr lang="nb-NO" smtClean="0"/>
              <a:t>16.07.2022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4EE6F3-DD5F-4449-B185-2B23CFA7B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1FBB63-294A-4B4D-ADA5-CF3ACBD7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6F00E-365F-4B5E-9C9D-B9CC8F0377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6882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9561D1-9A6C-4B03-8022-745BBE621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7A565D3-4DC5-48D8-99D4-950ACDCA30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803B34C-46D4-48B6-B84B-8096AA5C7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CAA29-7E48-4CF3-994D-4F453F77185C}" type="datetimeFigureOut">
              <a:rPr lang="nb-NO" smtClean="0"/>
              <a:t>16.07.2022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FB98124-1D72-4E72-97C1-5A8834F8F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3221E54-E344-4687-95CB-699A9705E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6F00E-365F-4B5E-9C9D-B9CC8F0377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1306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1EF5D6-FF13-4989-91E8-172E174BC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2466D2-CDF6-442D-8ED7-0BCDCDA235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07CB17A-1A98-4C8A-9D3E-B93C34F44D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C115E7B-41EC-40A5-BAD5-761C0B5E1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CAA29-7E48-4CF3-994D-4F453F77185C}" type="datetimeFigureOut">
              <a:rPr lang="nb-NO" smtClean="0"/>
              <a:t>16.07.2022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351F997-3E75-41DF-AFF5-CE27F21E5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D133178-4248-41CF-8324-F05E9DDF8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6F00E-365F-4B5E-9C9D-B9CC8F0377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35053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AA7BF7-F447-4C94-BBD6-8CCE1E6C3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1EBE394-520A-4EF2-9F1C-FA875967A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4084258-5574-425C-8C8D-EBCCC19654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F4493A2-C791-478E-BA06-92B934B16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BD84C2E-D29E-4607-A85B-7D6C9442F6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7AE6AF4-2F0B-49DD-B9FE-503AB7F83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CAA29-7E48-4CF3-994D-4F453F77185C}" type="datetimeFigureOut">
              <a:rPr lang="nb-NO" smtClean="0"/>
              <a:t>16.07.2022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A9B2752-6507-419B-AC29-C537FDD4D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2E4098A-6001-442F-9484-604210E7A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6F00E-365F-4B5E-9C9D-B9CC8F0377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4789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7D308A-BE5C-446F-8308-A3E073D03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89E9270-8D90-4956-BF62-DED10F9D8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CAA29-7E48-4CF3-994D-4F453F77185C}" type="datetimeFigureOut">
              <a:rPr lang="nb-NO" smtClean="0"/>
              <a:t>16.07.2022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3196120-B1BF-41DF-B84E-D1F91A252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ADD7D06-BB0E-405A-B1EB-6794A5678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6F00E-365F-4B5E-9C9D-B9CC8F0377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2076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AAD3DCA-D0AC-4CE0-BEC9-BE622EFAE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CAA29-7E48-4CF3-994D-4F453F77185C}" type="datetimeFigureOut">
              <a:rPr lang="nb-NO" smtClean="0"/>
              <a:t>16.07.2022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CDBE60CE-7551-44B9-9987-0CC2A87C1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69DF9E4-3F7D-472F-9D84-DE522DC82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6F00E-365F-4B5E-9C9D-B9CC8F0377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4832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EBF287-3807-4173-A048-FBF000EFF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4BF2A94-7EBF-4880-8190-A0B9F9248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D6CA804-4B01-492D-9422-381971E82B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8C9FFB0-6AEC-4398-B658-57A956154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CAA29-7E48-4CF3-994D-4F453F77185C}" type="datetimeFigureOut">
              <a:rPr lang="nb-NO" smtClean="0"/>
              <a:t>16.07.2022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1898680-60CE-476D-BCF8-946A32936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F8EC272-7DE3-41E4-9EDA-BB00F56D2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6F00E-365F-4B5E-9C9D-B9CC8F0377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5583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DDFAC3-26EB-406A-A484-A0BA7BFF7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1DE6545-5275-45C4-B5CE-DAE9128558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3AEE505-4CE0-4F28-8530-FAFB0DC4B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EC97F44-AF6A-4C01-8814-FED343315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CAA29-7E48-4CF3-994D-4F453F77185C}" type="datetimeFigureOut">
              <a:rPr lang="nb-NO" smtClean="0"/>
              <a:t>16.07.2022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D597250-96F9-4D48-B5EF-0E43FD005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0263557-77E2-4BD5-A72E-46F3E3F2D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6F00E-365F-4B5E-9C9D-B9CC8F0377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1119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CE4011-1419-484D-A020-08383DB07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135B02F-DCB0-411E-9691-5E6D3853C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2D1C634-D95B-4897-8AE1-D9084E9B4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CAA29-7E48-4CF3-994D-4F453F77185C}" type="datetimeFigureOut">
              <a:rPr lang="nb-NO" smtClean="0"/>
              <a:t>16.07.2022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B5D01DF-3CDB-4B0C-95A4-D8E07D2F8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7670D2-A74C-4F53-B877-042E0A306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6F00E-365F-4B5E-9C9D-B9CC8F0377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7677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922A9F92-C723-48B2-A0D2-8939D6BA83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83AA74B-9B75-4ACB-A543-CD4573B24C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C41244D-5AAA-4339-AF33-270BEB9DC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CAA29-7E48-4CF3-994D-4F453F77185C}" type="datetimeFigureOut">
              <a:rPr lang="nb-NO" smtClean="0"/>
              <a:t>16.07.2022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7C7A31A-73C7-4C29-AEC0-F341D9DF3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ABE9BFE-BF8D-4E15-B54D-03F130802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46F00E-365F-4B5E-9C9D-B9CC8F0377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2101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9F7BBD2-A681-4711-B557-13D155016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DF6FD57-8771-441B-8110-56DD2D915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B9F251A-31A1-4CAA-8590-072E3304A4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ACAA29-7E48-4CF3-994D-4F453F77185C}" type="datetimeFigureOut">
              <a:rPr lang="nb-NO" smtClean="0"/>
              <a:t>16.07.2022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C2C989C-3789-48C1-BE68-39AD8F222C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9508D09-A35F-4835-BBF3-4B9DD24753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46F00E-365F-4B5E-9C9D-B9CC8F0377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927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Påske, Oppstandelse, Jesus, Frelser">
            <a:extLst>
              <a:ext uri="{FF2B5EF4-FFF2-40B4-BE49-F238E27FC236}">
                <a16:creationId xmlns:a16="http://schemas.microsoft.com/office/drawing/2014/main" id="{64D6890D-E5AE-439D-8DC4-43CF7CE65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2F58BB54-2CF1-483A-B87D-FC5EB7B2F1DF}"/>
              </a:ext>
            </a:extLst>
          </p:cNvPr>
          <p:cNvSpPr txBox="1"/>
          <p:nvPr/>
        </p:nvSpPr>
        <p:spPr>
          <a:xfrm>
            <a:off x="8026398" y="5521484"/>
            <a:ext cx="2997200" cy="967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 som trur på meg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skal leva for alltid.</a:t>
            </a:r>
            <a:endParaRPr lang="nb-NO" sz="16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729FCD87-3E17-446C-8CDF-80CDE22A9772}"/>
              </a:ext>
            </a:extLst>
          </p:cNvPr>
          <p:cNvSpPr txBox="1"/>
          <p:nvPr/>
        </p:nvSpPr>
        <p:spPr>
          <a:xfrm>
            <a:off x="132080" y="1883381"/>
            <a:ext cx="16909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Jesus sa:</a:t>
            </a:r>
            <a:endParaRPr lang="nb-NO" sz="2400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7B8C0A6-4B6B-41D3-AD8F-D1FF4AAFA30F}"/>
              </a:ext>
            </a:extLst>
          </p:cNvPr>
          <p:cNvSpPr txBox="1"/>
          <p:nvPr/>
        </p:nvSpPr>
        <p:spPr>
          <a:xfrm>
            <a:off x="132080" y="2348342"/>
            <a:ext cx="1276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Jesus sa:</a:t>
            </a:r>
            <a:endParaRPr lang="nb-NO" sz="2400" dirty="0"/>
          </a:p>
        </p:txBody>
      </p:sp>
      <p:sp>
        <p:nvSpPr>
          <p:cNvPr id="9" name="Snakkeboble: oval 8">
            <a:extLst>
              <a:ext uri="{FF2B5EF4-FFF2-40B4-BE49-F238E27FC236}">
                <a16:creationId xmlns:a16="http://schemas.microsoft.com/office/drawing/2014/main" id="{15778127-0D93-4496-B17C-298A52EDF0BD}"/>
              </a:ext>
            </a:extLst>
          </p:cNvPr>
          <p:cNvSpPr/>
          <p:nvPr/>
        </p:nvSpPr>
        <p:spPr>
          <a:xfrm>
            <a:off x="7710806" y="634534"/>
            <a:ext cx="2914773" cy="1417472"/>
          </a:xfrm>
          <a:prstGeom prst="wedgeEllipseCallout">
            <a:avLst>
              <a:gd name="adj1" fmla="val -81612"/>
              <a:gd name="adj2" fmla="val -1761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 b="1" dirty="0" err="1">
                <a:solidFill>
                  <a:schemeClr val="tx1"/>
                </a:solidFill>
              </a:rPr>
              <a:t>Eg</a:t>
            </a:r>
            <a:r>
              <a:rPr lang="nb-NO" sz="2400" b="1" dirty="0">
                <a:solidFill>
                  <a:schemeClr val="tx1"/>
                </a:solidFill>
              </a:rPr>
              <a:t> er veien  Sannheten   Livet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7FA2D033-E3DA-44F5-8521-4DD91DFBCCD0}"/>
              </a:ext>
            </a:extLst>
          </p:cNvPr>
          <p:cNvSpPr txBox="1"/>
          <p:nvPr/>
        </p:nvSpPr>
        <p:spPr>
          <a:xfrm>
            <a:off x="132080" y="6361262"/>
            <a:ext cx="41694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nb-NO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er Veien, Sannheten og Livet </a:t>
            </a:r>
            <a:endParaRPr lang="nb-NO" sz="2400" b="1" dirty="0">
              <a:solidFill>
                <a:schemeClr val="bg1"/>
              </a:solidFill>
            </a:endParaRP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97C41ADF-5362-48B2-994A-5083EC6DA08A}"/>
              </a:ext>
            </a:extLst>
          </p:cNvPr>
          <p:cNvSpPr txBox="1"/>
          <p:nvPr/>
        </p:nvSpPr>
        <p:spPr>
          <a:xfrm>
            <a:off x="977546" y="5760159"/>
            <a:ext cx="41469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nb-NO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er Veien, Sannheten og Livet</a:t>
            </a:r>
            <a:endParaRPr lang="nb-NO" sz="2400" b="1" dirty="0">
              <a:solidFill>
                <a:schemeClr val="bg1"/>
              </a:solidFill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9225BF0-ED4B-4ABB-9014-7EA69D4898F1}"/>
              </a:ext>
            </a:extLst>
          </p:cNvPr>
          <p:cNvSpPr txBox="1"/>
          <p:nvPr/>
        </p:nvSpPr>
        <p:spPr>
          <a:xfrm>
            <a:off x="123316" y="11231"/>
            <a:ext cx="7669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 err="1">
                <a:solidFill>
                  <a:schemeClr val="accent2"/>
                </a:solidFill>
              </a:rPr>
              <a:t>Eg</a:t>
            </a:r>
            <a:r>
              <a:rPr lang="nb-NO" sz="4400" b="1" dirty="0">
                <a:solidFill>
                  <a:schemeClr val="accent2"/>
                </a:solidFill>
              </a:rPr>
              <a:t> er Veien, sannheten og Livet</a:t>
            </a:r>
          </a:p>
        </p:txBody>
      </p:sp>
      <p:pic>
        <p:nvPicPr>
          <p:cNvPr id="15" name="Eg er veien - sannheten og livet">
            <a:hlinkClick r:id="" action="ppaction://media"/>
            <a:extLst>
              <a:ext uri="{FF2B5EF4-FFF2-40B4-BE49-F238E27FC236}">
                <a16:creationId xmlns:a16="http://schemas.microsoft.com/office/drawing/2014/main" id="{AFA4429F-ED7D-4D77-B9AA-7A4683D8C6C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23598" y="960550"/>
            <a:ext cx="609600" cy="609600"/>
          </a:xfrm>
          <a:prstGeom prst="rect">
            <a:avLst/>
          </a:prstGeom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9E8DBC33-B242-41B9-875A-6353AC46FF08}"/>
              </a:ext>
            </a:extLst>
          </p:cNvPr>
          <p:cNvSpPr txBox="1"/>
          <p:nvPr/>
        </p:nvSpPr>
        <p:spPr>
          <a:xfrm>
            <a:off x="9059159" y="69455"/>
            <a:ext cx="3132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Tekst og melodi: Magne Tangen</a:t>
            </a:r>
          </a:p>
          <a:p>
            <a:r>
              <a:rPr lang="nb-NO" dirty="0"/>
              <a:t>Ref. Joh. </a:t>
            </a:r>
            <a:r>
              <a:rPr lang="nb-NO"/>
              <a:t>14,6</a:t>
            </a:r>
            <a:endParaRPr lang="nb-NO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7E449E36-BA4F-4111-8FC7-1CBDF6D64226}"/>
              </a:ext>
            </a:extLst>
          </p:cNvPr>
          <p:cNvSpPr txBox="1"/>
          <p:nvPr/>
        </p:nvSpPr>
        <p:spPr>
          <a:xfrm>
            <a:off x="46292" y="729717"/>
            <a:ext cx="3336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>
                <a:solidFill>
                  <a:schemeClr val="accent1"/>
                </a:solidFill>
              </a:rPr>
              <a:t>(Kan synges som kanon)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134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018"/>
    </mc:Choice>
    <mc:Fallback xmlns="">
      <p:transition spd="slow" advTm="410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5" grpId="0"/>
      <p:bldP spid="8" grpId="0"/>
      <p:bldP spid="11" grpId="0"/>
      <p:bldP spid="9" grpId="0" animBg="1"/>
      <p:bldP spid="21" grpId="0"/>
      <p:bldP spid="23" grpId="0"/>
    </p:bldLst>
  </p:timing>
  <p:extLst>
    <p:ext uri="{E180D4A7-C9FB-4DFB-919C-405C955672EB}">
      <p14:showEvtLst xmlns:p14="http://schemas.microsoft.com/office/powerpoint/2010/main">
        <p14:playEvt time="1940" objId="15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Påske, Oppstandelse, Jesus, Frelser">
            <a:extLst>
              <a:ext uri="{FF2B5EF4-FFF2-40B4-BE49-F238E27FC236}">
                <a16:creationId xmlns:a16="http://schemas.microsoft.com/office/drawing/2014/main" id="{64D6890D-E5AE-439D-8DC4-43CF7CE65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2F58BB54-2CF1-483A-B87D-FC5EB7B2F1DF}"/>
              </a:ext>
            </a:extLst>
          </p:cNvPr>
          <p:cNvSpPr txBox="1"/>
          <p:nvPr/>
        </p:nvSpPr>
        <p:spPr>
          <a:xfrm>
            <a:off x="8026398" y="5521484"/>
            <a:ext cx="2997200" cy="967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 som trur på meg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skal leva for alltid.</a:t>
            </a:r>
            <a:endParaRPr lang="nb-NO" sz="16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729FCD87-3E17-446C-8CDF-80CDE22A9772}"/>
              </a:ext>
            </a:extLst>
          </p:cNvPr>
          <p:cNvSpPr txBox="1"/>
          <p:nvPr/>
        </p:nvSpPr>
        <p:spPr>
          <a:xfrm>
            <a:off x="132080" y="1883381"/>
            <a:ext cx="16909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Jesus sa:</a:t>
            </a:r>
            <a:endParaRPr lang="nb-NO" sz="2400" dirty="0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B7B8C0A6-4B6B-41D3-AD8F-D1FF4AAFA30F}"/>
              </a:ext>
            </a:extLst>
          </p:cNvPr>
          <p:cNvSpPr txBox="1"/>
          <p:nvPr/>
        </p:nvSpPr>
        <p:spPr>
          <a:xfrm>
            <a:off x="132080" y="2348342"/>
            <a:ext cx="12763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Jesus sa:</a:t>
            </a:r>
            <a:endParaRPr lang="nb-NO" sz="2400" dirty="0"/>
          </a:p>
        </p:txBody>
      </p:sp>
      <p:pic>
        <p:nvPicPr>
          <p:cNvPr id="1034" name="Picture 10" descr="Jesus, Kristus, Frelser, Gud, En Sønn">
            <a:extLst>
              <a:ext uri="{FF2B5EF4-FFF2-40B4-BE49-F238E27FC236}">
                <a16:creationId xmlns:a16="http://schemas.microsoft.com/office/drawing/2014/main" id="{ADFF8CE1-0011-41E5-85D0-A1C65DB56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3646025" y="528320"/>
            <a:ext cx="4530215" cy="690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Jesus Kristus, Oppstandelse, Påske, Gud">
            <a:extLst>
              <a:ext uri="{FF2B5EF4-FFF2-40B4-BE49-F238E27FC236}">
                <a16:creationId xmlns:a16="http://schemas.microsoft.com/office/drawing/2014/main" id="{6BDE9621-AFEF-4B5C-87C9-B9A2938F1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9619" y="37720"/>
            <a:ext cx="1384246" cy="1845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nakkeboble: oval 8">
            <a:extLst>
              <a:ext uri="{FF2B5EF4-FFF2-40B4-BE49-F238E27FC236}">
                <a16:creationId xmlns:a16="http://schemas.microsoft.com/office/drawing/2014/main" id="{15778127-0D93-4496-B17C-298A52EDF0BD}"/>
              </a:ext>
            </a:extLst>
          </p:cNvPr>
          <p:cNvSpPr/>
          <p:nvPr/>
        </p:nvSpPr>
        <p:spPr>
          <a:xfrm>
            <a:off x="7686613" y="556614"/>
            <a:ext cx="2914773" cy="1417472"/>
          </a:xfrm>
          <a:prstGeom prst="wedgeEllipseCallout">
            <a:avLst>
              <a:gd name="adj1" fmla="val -81612"/>
              <a:gd name="adj2" fmla="val -1761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400" b="1" dirty="0" err="1">
                <a:solidFill>
                  <a:schemeClr val="tx1"/>
                </a:solidFill>
              </a:rPr>
              <a:t>Eg</a:t>
            </a:r>
            <a:r>
              <a:rPr lang="nb-NO" sz="2400" b="1" dirty="0">
                <a:solidFill>
                  <a:schemeClr val="tx1"/>
                </a:solidFill>
              </a:rPr>
              <a:t> er veien  Sannheten   Livet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7FA2D033-E3DA-44F5-8521-4DD91DFBCCD0}"/>
              </a:ext>
            </a:extLst>
          </p:cNvPr>
          <p:cNvSpPr txBox="1"/>
          <p:nvPr/>
        </p:nvSpPr>
        <p:spPr>
          <a:xfrm>
            <a:off x="132080" y="6361262"/>
            <a:ext cx="41694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nb-NO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er Veien, Sannheten og Livet </a:t>
            </a:r>
            <a:endParaRPr lang="nb-NO" sz="2400" b="1" dirty="0">
              <a:solidFill>
                <a:schemeClr val="bg1"/>
              </a:solidFill>
            </a:endParaRP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97C41ADF-5362-48B2-994A-5083EC6DA08A}"/>
              </a:ext>
            </a:extLst>
          </p:cNvPr>
          <p:cNvSpPr txBox="1"/>
          <p:nvPr/>
        </p:nvSpPr>
        <p:spPr>
          <a:xfrm>
            <a:off x="977546" y="5760159"/>
            <a:ext cx="41469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 b="1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</a:t>
            </a:r>
            <a:r>
              <a:rPr lang="nb-NO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er Veien, Sannheten og Livet</a:t>
            </a:r>
            <a:endParaRPr lang="nb-NO" sz="2400" b="1" dirty="0">
              <a:solidFill>
                <a:schemeClr val="bg1"/>
              </a:solidFill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9225BF0-ED4B-4ABB-9014-7EA69D4898F1}"/>
              </a:ext>
            </a:extLst>
          </p:cNvPr>
          <p:cNvSpPr txBox="1"/>
          <p:nvPr/>
        </p:nvSpPr>
        <p:spPr>
          <a:xfrm>
            <a:off x="123316" y="11231"/>
            <a:ext cx="7669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1" dirty="0" err="1">
                <a:solidFill>
                  <a:schemeClr val="accent2"/>
                </a:solidFill>
              </a:rPr>
              <a:t>Eg</a:t>
            </a:r>
            <a:r>
              <a:rPr lang="nb-NO" sz="4400" b="1" dirty="0">
                <a:solidFill>
                  <a:schemeClr val="accent2"/>
                </a:solidFill>
              </a:rPr>
              <a:t> er Veien, sannheten og Livet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6561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826"/>
    </mc:Choice>
    <mc:Fallback xmlns="">
      <p:transition spd="slow" advTm="378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8.6|4.4|2.1|9.7|4|3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5.4|2.9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101</Words>
  <Application>Microsoft Office PowerPoint</Application>
  <PresentationFormat>Widescreen</PresentationFormat>
  <Paragraphs>19</Paragraphs>
  <Slides>2</Slides>
  <Notes>0</Notes>
  <HiddenSlides>0</HiddenSlides>
  <MMClips>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Magne Tangen</dc:creator>
  <cp:lastModifiedBy>Magne Tangen</cp:lastModifiedBy>
  <cp:revision>1</cp:revision>
  <dcterms:created xsi:type="dcterms:W3CDTF">2022-04-16T13:37:58Z</dcterms:created>
  <dcterms:modified xsi:type="dcterms:W3CDTF">2022-07-16T20:14:55Z</dcterms:modified>
</cp:coreProperties>
</file>