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E559AA-A6B2-428E-AC51-C9B1D42D473A}" v="298" dt="2022-07-25T13:53:05.3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gne Tangen" userId="5aa67fdd64a65c0e" providerId="LiveId" clId="{49E559AA-A6B2-428E-AC51-C9B1D42D473A}"/>
    <pc:docChg chg="custSel modSld">
      <pc:chgData name="Magne Tangen" userId="5aa67fdd64a65c0e" providerId="LiveId" clId="{49E559AA-A6B2-428E-AC51-C9B1D42D473A}" dt="2022-07-25T13:53:05.384" v="414"/>
      <pc:docMkLst>
        <pc:docMk/>
      </pc:docMkLst>
      <pc:sldChg chg="addSp delSp modSp mod modTransition modAnim">
        <pc:chgData name="Magne Tangen" userId="5aa67fdd64a65c0e" providerId="LiveId" clId="{49E559AA-A6B2-428E-AC51-C9B1D42D473A}" dt="2022-07-25T13:53:05.384" v="414"/>
        <pc:sldMkLst>
          <pc:docMk/>
          <pc:sldMk cId="2115706622" sldId="256"/>
        </pc:sldMkLst>
        <pc:spChg chg="add mod">
          <ac:chgData name="Magne Tangen" userId="5aa67fdd64a65c0e" providerId="LiveId" clId="{49E559AA-A6B2-428E-AC51-C9B1D42D473A}" dt="2022-07-16T20:13:42.854" v="408" actId="20577"/>
          <ac:spMkLst>
            <pc:docMk/>
            <pc:sldMk cId="2115706622" sldId="256"/>
            <ac:spMk id="2" creationId="{118FAFC6-1547-436C-B708-EDC4699B5336}"/>
          </ac:spMkLst>
        </pc:spChg>
        <pc:spChg chg="add del mod">
          <ac:chgData name="Magne Tangen" userId="5aa67fdd64a65c0e" providerId="LiveId" clId="{49E559AA-A6B2-428E-AC51-C9B1D42D473A}" dt="2022-07-12T11:04:15.558" v="352" actId="478"/>
          <ac:spMkLst>
            <pc:docMk/>
            <pc:sldMk cId="2115706622" sldId="256"/>
            <ac:spMk id="3" creationId="{BD12A13C-C864-1087-246D-576142C964D2}"/>
          </ac:spMkLst>
        </pc:spChg>
        <pc:spChg chg="add mod">
          <ac:chgData name="Magne Tangen" userId="5aa67fdd64a65c0e" providerId="LiveId" clId="{49E559AA-A6B2-428E-AC51-C9B1D42D473A}" dt="2022-06-10T15:20:43.278" v="298" actId="207"/>
          <ac:spMkLst>
            <pc:docMk/>
            <pc:sldMk cId="2115706622" sldId="256"/>
            <ac:spMk id="8" creationId="{A31621F0-3038-4F71-9B40-997BA3E3A1AC}"/>
          </ac:spMkLst>
        </pc:spChg>
        <pc:spChg chg="mod">
          <ac:chgData name="Magne Tangen" userId="5aa67fdd64a65c0e" providerId="LiveId" clId="{49E559AA-A6B2-428E-AC51-C9B1D42D473A}" dt="2022-04-15T21:04:29.654" v="141" actId="1076"/>
          <ac:spMkLst>
            <pc:docMk/>
            <pc:sldMk cId="2115706622" sldId="256"/>
            <ac:spMk id="12" creationId="{E70E3A21-64E6-47DE-9273-0E08A41D18C3}"/>
          </ac:spMkLst>
        </pc:spChg>
        <pc:spChg chg="mod">
          <ac:chgData name="Magne Tangen" userId="5aa67fdd64a65c0e" providerId="LiveId" clId="{49E559AA-A6B2-428E-AC51-C9B1D42D473A}" dt="2022-04-15T21:04:37.592" v="142" actId="1076"/>
          <ac:spMkLst>
            <pc:docMk/>
            <pc:sldMk cId="2115706622" sldId="256"/>
            <ac:spMk id="14" creationId="{9697276D-1305-464C-AA50-D494946867CB}"/>
          </ac:spMkLst>
        </pc:spChg>
        <pc:spChg chg="del">
          <ac:chgData name="Magne Tangen" userId="5aa67fdd64a65c0e" providerId="LiveId" clId="{49E559AA-A6B2-428E-AC51-C9B1D42D473A}" dt="2022-04-15T21:04:17.024" v="139" actId="478"/>
          <ac:spMkLst>
            <pc:docMk/>
            <pc:sldMk cId="2115706622" sldId="256"/>
            <ac:spMk id="15" creationId="{73D2CD58-B594-4432-8945-2C595E6B1D4F}"/>
          </ac:spMkLst>
        </pc:spChg>
        <pc:picChg chg="add del mod">
          <ac:chgData name="Magne Tangen" userId="5aa67fdd64a65c0e" providerId="LiveId" clId="{49E559AA-A6B2-428E-AC51-C9B1D42D473A}" dt="2022-06-10T15:23:52.329" v="323" actId="478"/>
          <ac:picMkLst>
            <pc:docMk/>
            <pc:sldMk cId="2115706622" sldId="256"/>
            <ac:picMk id="7" creationId="{EBEB5FBD-A594-44A0-ACA7-FCF98FB8F64C}"/>
          </ac:picMkLst>
        </pc:picChg>
        <pc:picChg chg="mod">
          <ac:chgData name="Magne Tangen" userId="5aa67fdd64a65c0e" providerId="LiveId" clId="{49E559AA-A6B2-428E-AC51-C9B1D42D473A}" dt="2022-04-16T13:09:28.865" v="274" actId="1076"/>
          <ac:picMkLst>
            <pc:docMk/>
            <pc:sldMk cId="2115706622" sldId="256"/>
            <ac:picMk id="11" creationId="{0118916A-D545-4A37-B517-BDCC2FF4658E}"/>
          </ac:picMkLst>
        </pc:picChg>
        <pc:picChg chg="add mod">
          <ac:chgData name="Magne Tangen" userId="5aa67fdd64a65c0e" providerId="LiveId" clId="{49E559AA-A6B2-428E-AC51-C9B1D42D473A}" dt="2022-06-10T15:20:16.186" v="297" actId="167"/>
          <ac:picMkLst>
            <pc:docMk/>
            <pc:sldMk cId="2115706622" sldId="256"/>
            <ac:picMk id="1026" creationId="{B3F2455B-2F08-A38D-6E34-2F6CA98081C0}"/>
          </ac:picMkLst>
        </pc:picChg>
        <pc:picChg chg="del">
          <ac:chgData name="Magne Tangen" userId="5aa67fdd64a65c0e" providerId="LiveId" clId="{49E559AA-A6B2-428E-AC51-C9B1D42D473A}" dt="2022-04-15T21:03:33.692" v="136" actId="478"/>
          <ac:picMkLst>
            <pc:docMk/>
            <pc:sldMk cId="2115706622" sldId="256"/>
            <ac:picMk id="1028" creationId="{24C7186D-6728-4E59-A175-772DF32E9441}"/>
          </ac:picMkLst>
        </pc:picChg>
      </pc:sldChg>
      <pc:sldChg chg="addSp delSp modSp mod modTransition modAnim">
        <pc:chgData name="Magne Tangen" userId="5aa67fdd64a65c0e" providerId="LiveId" clId="{49E559AA-A6B2-428E-AC51-C9B1D42D473A}" dt="2022-07-12T11:15:28.123" v="389"/>
        <pc:sldMkLst>
          <pc:docMk/>
          <pc:sldMk cId="2543154146" sldId="257"/>
        </pc:sldMkLst>
        <pc:spChg chg="mod">
          <ac:chgData name="Magne Tangen" userId="5aa67fdd64a65c0e" providerId="LiveId" clId="{49E559AA-A6B2-428E-AC51-C9B1D42D473A}" dt="2022-06-10T15:24:20.824" v="326" actId="1076"/>
          <ac:spMkLst>
            <pc:docMk/>
            <pc:sldMk cId="2543154146" sldId="257"/>
            <ac:spMk id="5" creationId="{1E8BFD49-37B4-4BD4-8FD8-480FC256CA3A}"/>
          </ac:spMkLst>
        </pc:spChg>
        <pc:spChg chg="mod">
          <ac:chgData name="Magne Tangen" userId="5aa67fdd64a65c0e" providerId="LiveId" clId="{49E559AA-A6B2-428E-AC51-C9B1D42D473A}" dt="2022-06-10T15:23:42.890" v="322" actId="207"/>
          <ac:spMkLst>
            <pc:docMk/>
            <pc:sldMk cId="2543154146" sldId="257"/>
            <ac:spMk id="8" creationId="{19EFA5E2-D7E0-411A-9D03-8F48A32323B6}"/>
          </ac:spMkLst>
        </pc:spChg>
        <pc:spChg chg="mod">
          <ac:chgData name="Magne Tangen" userId="5aa67fdd64a65c0e" providerId="LiveId" clId="{49E559AA-A6B2-428E-AC51-C9B1D42D473A}" dt="2022-04-15T21:04:55.641" v="143" actId="207"/>
          <ac:spMkLst>
            <pc:docMk/>
            <pc:sldMk cId="2543154146" sldId="257"/>
            <ac:spMk id="9" creationId="{E1238C0C-0E2A-4766-81E1-AE4E20FAA0FA}"/>
          </ac:spMkLst>
        </pc:spChg>
        <pc:spChg chg="mod">
          <ac:chgData name="Magne Tangen" userId="5aa67fdd64a65c0e" providerId="LiveId" clId="{49E559AA-A6B2-428E-AC51-C9B1D42D473A}" dt="2022-04-15T21:04:55.641" v="143" actId="207"/>
          <ac:spMkLst>
            <pc:docMk/>
            <pc:sldMk cId="2543154146" sldId="257"/>
            <ac:spMk id="11" creationId="{83188285-C1C1-4C89-83D4-6B42EB914145}"/>
          </ac:spMkLst>
        </pc:spChg>
        <pc:spChg chg="mod">
          <ac:chgData name="Magne Tangen" userId="5aa67fdd64a65c0e" providerId="LiveId" clId="{49E559AA-A6B2-428E-AC51-C9B1D42D473A}" dt="2022-06-10T15:24:20.824" v="326" actId="1076"/>
          <ac:spMkLst>
            <pc:docMk/>
            <pc:sldMk cId="2543154146" sldId="257"/>
            <ac:spMk id="13" creationId="{FC70C5BB-4B64-47C3-8954-01FA2BC553F3}"/>
          </ac:spMkLst>
        </pc:spChg>
        <pc:picChg chg="add del mod">
          <ac:chgData name="Magne Tangen" userId="5aa67fdd64a65c0e" providerId="LiveId" clId="{49E559AA-A6B2-428E-AC51-C9B1D42D473A}" dt="2022-04-15T20:57:49.524" v="98" actId="478"/>
          <ac:picMkLst>
            <pc:docMk/>
            <pc:sldMk cId="2543154146" sldId="257"/>
            <ac:picMk id="2" creationId="{93C09D94-A0D2-4CEF-AB71-3204177992F4}"/>
          </ac:picMkLst>
        </pc:picChg>
        <pc:picChg chg="add mod">
          <ac:chgData name="Magne Tangen" userId="5aa67fdd64a65c0e" providerId="LiveId" clId="{49E559AA-A6B2-428E-AC51-C9B1D42D473A}" dt="2022-07-12T11:06:54.351" v="379" actId="1076"/>
          <ac:picMkLst>
            <pc:docMk/>
            <pc:sldMk cId="2543154146" sldId="257"/>
            <ac:picMk id="10" creationId="{80AEB4A2-3766-4522-9222-6477ABFC9812}"/>
          </ac:picMkLst>
        </pc:picChg>
        <pc:picChg chg="add mod">
          <ac:chgData name="Magne Tangen" userId="5aa67fdd64a65c0e" providerId="LiveId" clId="{49E559AA-A6B2-428E-AC51-C9B1D42D473A}" dt="2022-06-10T15:21:14.131" v="301" actId="167"/>
          <ac:picMkLst>
            <pc:docMk/>
            <pc:sldMk cId="2543154146" sldId="257"/>
            <ac:picMk id="12" creationId="{8B52F6AB-1883-38C0-A349-FA109D0F6011}"/>
          </ac:picMkLst>
        </pc:picChg>
        <pc:picChg chg="add del mod">
          <ac:chgData name="Magne Tangen" userId="5aa67fdd64a65c0e" providerId="LiveId" clId="{49E559AA-A6B2-428E-AC51-C9B1D42D473A}" dt="2022-04-15T20:57:49.524" v="98" actId="478"/>
          <ac:picMkLst>
            <pc:docMk/>
            <pc:sldMk cId="2543154146" sldId="257"/>
            <ac:picMk id="1026" creationId="{7FE9D9BB-7ECA-4D24-8AB5-A08905A5581A}"/>
          </ac:picMkLst>
        </pc:picChg>
        <pc:picChg chg="del">
          <ac:chgData name="Magne Tangen" userId="5aa67fdd64a65c0e" providerId="LiveId" clId="{49E559AA-A6B2-428E-AC51-C9B1D42D473A}" dt="2022-04-15T20:14:49.997" v="11" actId="478"/>
          <ac:picMkLst>
            <pc:docMk/>
            <pc:sldMk cId="2543154146" sldId="257"/>
            <ac:picMk id="1028" creationId="{24C7186D-6728-4E59-A175-772DF32E9441}"/>
          </ac:picMkLst>
        </pc:picChg>
        <pc:picChg chg="add del mod">
          <ac:chgData name="Magne Tangen" userId="5aa67fdd64a65c0e" providerId="LiveId" clId="{49E559AA-A6B2-428E-AC51-C9B1D42D473A}" dt="2022-04-15T20:57:49.524" v="98" actId="478"/>
          <ac:picMkLst>
            <pc:docMk/>
            <pc:sldMk cId="2543154146" sldId="257"/>
            <ac:picMk id="1030" creationId="{9CD5D584-39D4-46EB-BD90-F31D4F235D13}"/>
          </ac:picMkLst>
        </pc:picChg>
        <pc:picChg chg="add del mod">
          <ac:chgData name="Magne Tangen" userId="5aa67fdd64a65c0e" providerId="LiveId" clId="{49E559AA-A6B2-428E-AC51-C9B1D42D473A}" dt="2022-04-15T20:57:49.524" v="98" actId="478"/>
          <ac:picMkLst>
            <pc:docMk/>
            <pc:sldMk cId="2543154146" sldId="257"/>
            <ac:picMk id="1032" creationId="{7491214E-6760-490F-91C4-B411BA77772B}"/>
          </ac:picMkLst>
        </pc:picChg>
        <pc:picChg chg="add del mod">
          <ac:chgData name="Magne Tangen" userId="5aa67fdd64a65c0e" providerId="LiveId" clId="{49E559AA-A6B2-428E-AC51-C9B1D42D473A}" dt="2022-04-15T20:57:49.524" v="98" actId="478"/>
          <ac:picMkLst>
            <pc:docMk/>
            <pc:sldMk cId="2543154146" sldId="257"/>
            <ac:picMk id="1034" creationId="{46490E5B-80CB-486C-A17A-656E07CEA5CC}"/>
          </ac:picMkLst>
        </pc:picChg>
        <pc:picChg chg="add del mod">
          <ac:chgData name="Magne Tangen" userId="5aa67fdd64a65c0e" providerId="LiveId" clId="{49E559AA-A6B2-428E-AC51-C9B1D42D473A}" dt="2022-04-15T20:57:49.524" v="98" actId="478"/>
          <ac:picMkLst>
            <pc:docMk/>
            <pc:sldMk cId="2543154146" sldId="257"/>
            <ac:picMk id="1036" creationId="{863C0DA4-3B6E-4F0C-A5C9-1A9BD3536895}"/>
          </ac:picMkLst>
        </pc:picChg>
        <pc:picChg chg="add del mod">
          <ac:chgData name="Magne Tangen" userId="5aa67fdd64a65c0e" providerId="LiveId" clId="{49E559AA-A6B2-428E-AC51-C9B1D42D473A}" dt="2022-06-10T15:21:05.625" v="299" actId="478"/>
          <ac:picMkLst>
            <pc:docMk/>
            <pc:sldMk cId="2543154146" sldId="257"/>
            <ac:picMk id="1038" creationId="{F64FC46C-BA73-47DE-B9A9-E62972BF5606}"/>
          </ac:picMkLst>
        </pc:picChg>
        <pc:picChg chg="del mod">
          <ac:chgData name="Magne Tangen" userId="5aa67fdd64a65c0e" providerId="LiveId" clId="{49E559AA-A6B2-428E-AC51-C9B1D42D473A}" dt="2022-04-16T13:04:16.008" v="250" actId="478"/>
          <ac:picMkLst>
            <pc:docMk/>
            <pc:sldMk cId="2543154146" sldId="257"/>
            <ac:picMk id="2052" creationId="{8C7C83C6-A976-408A-A40F-65DF230E80F7}"/>
          </ac:picMkLst>
        </pc:picChg>
      </pc:sldChg>
      <pc:sldChg chg="addSp delSp modSp mod modTransition delAnim modAnim">
        <pc:chgData name="Magne Tangen" userId="5aa67fdd64a65c0e" providerId="LiveId" clId="{49E559AA-A6B2-428E-AC51-C9B1D42D473A}" dt="2022-07-12T11:08:53.685" v="384"/>
        <pc:sldMkLst>
          <pc:docMk/>
          <pc:sldMk cId="479636055" sldId="258"/>
        </pc:sldMkLst>
        <pc:spChg chg="add del mod">
          <ac:chgData name="Magne Tangen" userId="5aa67fdd64a65c0e" providerId="LiveId" clId="{49E559AA-A6B2-428E-AC51-C9B1D42D473A}" dt="2022-04-15T21:05:37.385" v="148"/>
          <ac:spMkLst>
            <pc:docMk/>
            <pc:sldMk cId="479636055" sldId="258"/>
            <ac:spMk id="6" creationId="{E4C294CA-DA73-409D-934A-046A2DCB4FEB}"/>
          </ac:spMkLst>
        </pc:spChg>
        <pc:spChg chg="add mod">
          <ac:chgData name="Magne Tangen" userId="5aa67fdd64a65c0e" providerId="LiveId" clId="{49E559AA-A6B2-428E-AC51-C9B1D42D473A}" dt="2022-06-10T15:23:28.831" v="321" actId="207"/>
          <ac:spMkLst>
            <pc:docMk/>
            <pc:sldMk cId="479636055" sldId="258"/>
            <ac:spMk id="8" creationId="{2A2DAC29-CD8D-4236-A0EE-B8A11C9059A4}"/>
          </ac:spMkLst>
        </pc:spChg>
        <pc:spChg chg="add mod">
          <ac:chgData name="Magne Tangen" userId="5aa67fdd64a65c0e" providerId="LiveId" clId="{49E559AA-A6B2-428E-AC51-C9B1D42D473A}" dt="2022-04-15T21:08:50.159" v="173"/>
          <ac:spMkLst>
            <pc:docMk/>
            <pc:sldMk cId="479636055" sldId="258"/>
            <ac:spMk id="9" creationId="{B0BB3812-AA28-4799-BA00-6ABC4A7B8BC6}"/>
          </ac:spMkLst>
        </pc:spChg>
        <pc:spChg chg="add mod">
          <ac:chgData name="Magne Tangen" userId="5aa67fdd64a65c0e" providerId="LiveId" clId="{49E559AA-A6B2-428E-AC51-C9B1D42D473A}" dt="2022-04-15T21:08:50.159" v="173"/>
          <ac:spMkLst>
            <pc:docMk/>
            <pc:sldMk cId="479636055" sldId="258"/>
            <ac:spMk id="10" creationId="{906AE8CF-02B2-4103-A801-A3E30CBAFA2C}"/>
          </ac:spMkLst>
        </pc:spChg>
        <pc:spChg chg="del">
          <ac:chgData name="Magne Tangen" userId="5aa67fdd64a65c0e" providerId="LiveId" clId="{49E559AA-A6B2-428E-AC51-C9B1D42D473A}" dt="2022-04-15T21:08:56.686" v="174" actId="478"/>
          <ac:spMkLst>
            <pc:docMk/>
            <pc:sldMk cId="479636055" sldId="258"/>
            <ac:spMk id="12" creationId="{E70E3A21-64E6-47DE-9273-0E08A41D18C3}"/>
          </ac:spMkLst>
        </pc:spChg>
        <pc:spChg chg="del">
          <ac:chgData name="Magne Tangen" userId="5aa67fdd64a65c0e" providerId="LiveId" clId="{49E559AA-A6B2-428E-AC51-C9B1D42D473A}" dt="2022-04-15T21:08:56.686" v="174" actId="478"/>
          <ac:spMkLst>
            <pc:docMk/>
            <pc:sldMk cId="479636055" sldId="258"/>
            <ac:spMk id="14" creationId="{9697276D-1305-464C-AA50-D494946867CB}"/>
          </ac:spMkLst>
        </pc:spChg>
        <pc:spChg chg="del">
          <ac:chgData name="Magne Tangen" userId="5aa67fdd64a65c0e" providerId="LiveId" clId="{49E559AA-A6B2-428E-AC51-C9B1D42D473A}" dt="2022-04-15T21:07:22.039" v="163" actId="478"/>
          <ac:spMkLst>
            <pc:docMk/>
            <pc:sldMk cId="479636055" sldId="258"/>
            <ac:spMk id="15" creationId="{73D2CD58-B594-4432-8945-2C595E6B1D4F}"/>
          </ac:spMkLst>
        </pc:spChg>
        <pc:picChg chg="add mod">
          <ac:chgData name="Magne Tangen" userId="5aa67fdd64a65c0e" providerId="LiveId" clId="{49E559AA-A6B2-428E-AC51-C9B1D42D473A}" dt="2022-06-10T15:21:33.009" v="304" actId="167"/>
          <ac:picMkLst>
            <pc:docMk/>
            <pc:sldMk cId="479636055" sldId="258"/>
            <ac:picMk id="6" creationId="{D165FDAA-5C7C-C172-1DA3-65F159298F07}"/>
          </ac:picMkLst>
        </pc:picChg>
        <pc:picChg chg="add del mod">
          <ac:chgData name="Magne Tangen" userId="5aa67fdd64a65c0e" providerId="LiveId" clId="{49E559AA-A6B2-428E-AC51-C9B1D42D473A}" dt="2022-06-10T15:21:24.904" v="302" actId="478"/>
          <ac:picMkLst>
            <pc:docMk/>
            <pc:sldMk cId="479636055" sldId="258"/>
            <ac:picMk id="7" creationId="{0F291945-33F3-4963-9A41-86821A20CD61}"/>
          </ac:picMkLst>
        </pc:picChg>
        <pc:picChg chg="del">
          <ac:chgData name="Magne Tangen" userId="5aa67fdd64a65c0e" providerId="LiveId" clId="{49E559AA-A6B2-428E-AC51-C9B1D42D473A}" dt="2022-04-15T21:05:30.685" v="146" actId="478"/>
          <ac:picMkLst>
            <pc:docMk/>
            <pc:sldMk cId="479636055" sldId="258"/>
            <ac:picMk id="1028" creationId="{24C7186D-6728-4E59-A175-772DF32E9441}"/>
          </ac:picMkLst>
        </pc:picChg>
      </pc:sldChg>
      <pc:sldChg chg="addSp delSp modSp mod modTransition modAnim">
        <pc:chgData name="Magne Tangen" userId="5aa67fdd64a65c0e" providerId="LiveId" clId="{49E559AA-A6B2-428E-AC51-C9B1D42D473A}" dt="2022-07-12T11:11:26.384" v="386"/>
        <pc:sldMkLst>
          <pc:docMk/>
          <pc:sldMk cId="2944834893" sldId="259"/>
        </pc:sldMkLst>
        <pc:spChg chg="del">
          <ac:chgData name="Magne Tangen" userId="5aa67fdd64a65c0e" providerId="LiveId" clId="{49E559AA-A6B2-428E-AC51-C9B1D42D473A}" dt="2022-04-15T21:07:32.006" v="165" actId="478"/>
          <ac:spMkLst>
            <pc:docMk/>
            <pc:sldMk cId="2944834893" sldId="259"/>
            <ac:spMk id="8" creationId="{19EFA5E2-D7E0-411A-9D03-8F48A32323B6}"/>
          </ac:spMkLst>
        </pc:spChg>
        <pc:spChg chg="add mod">
          <ac:chgData name="Magne Tangen" userId="5aa67fdd64a65c0e" providerId="LiveId" clId="{49E559AA-A6B2-428E-AC51-C9B1D42D473A}" dt="2022-06-10T15:23:20.295" v="320" actId="207"/>
          <ac:spMkLst>
            <pc:docMk/>
            <pc:sldMk cId="2944834893" sldId="259"/>
            <ac:spMk id="10" creationId="{3CC74107-FE7F-48E2-9CDC-00AFBB28DAAB}"/>
          </ac:spMkLst>
        </pc:spChg>
        <pc:spChg chg="mod">
          <ac:chgData name="Magne Tangen" userId="5aa67fdd64a65c0e" providerId="LiveId" clId="{49E559AA-A6B2-428E-AC51-C9B1D42D473A}" dt="2022-04-16T08:48:26.517" v="199" actId="1076"/>
          <ac:spMkLst>
            <pc:docMk/>
            <pc:sldMk cId="2944834893" sldId="259"/>
            <ac:spMk id="12" creationId="{D4E139C9-F734-4A01-BD68-3E3AC8380E10}"/>
          </ac:spMkLst>
        </pc:spChg>
        <pc:spChg chg="mod">
          <ac:chgData name="Magne Tangen" userId="5aa67fdd64a65c0e" providerId="LiveId" clId="{49E559AA-A6B2-428E-AC51-C9B1D42D473A}" dt="2022-04-16T08:50:49.001" v="221" actId="1076"/>
          <ac:spMkLst>
            <pc:docMk/>
            <pc:sldMk cId="2944834893" sldId="259"/>
            <ac:spMk id="14" creationId="{18A0E605-DE83-426F-9F61-22355D74F447}"/>
          </ac:spMkLst>
        </pc:spChg>
        <pc:spChg chg="mod">
          <ac:chgData name="Magne Tangen" userId="5aa67fdd64a65c0e" providerId="LiveId" clId="{49E559AA-A6B2-428E-AC51-C9B1D42D473A}" dt="2022-06-10T15:24:58.914" v="329" actId="1076"/>
          <ac:spMkLst>
            <pc:docMk/>
            <pc:sldMk cId="2944834893" sldId="259"/>
            <ac:spMk id="15" creationId="{62A62BEC-C2F5-4EC9-865D-0239AA1759E6}"/>
          </ac:spMkLst>
        </pc:spChg>
        <pc:spChg chg="mod">
          <ac:chgData name="Magne Tangen" userId="5aa67fdd64a65c0e" providerId="LiveId" clId="{49E559AA-A6B2-428E-AC51-C9B1D42D473A}" dt="2022-06-10T15:24:58.914" v="329" actId="1076"/>
          <ac:spMkLst>
            <pc:docMk/>
            <pc:sldMk cId="2944834893" sldId="259"/>
            <ac:spMk id="17" creationId="{2A2527D9-0065-472E-A5F1-D870FC31D502}"/>
          </ac:spMkLst>
        </pc:spChg>
        <pc:picChg chg="add del mod">
          <ac:chgData name="Magne Tangen" userId="5aa67fdd64a65c0e" providerId="LiveId" clId="{49E559AA-A6B2-428E-AC51-C9B1D42D473A}" dt="2022-06-10T15:21:40.145" v="305" actId="478"/>
          <ac:picMkLst>
            <pc:docMk/>
            <pc:sldMk cId="2944834893" sldId="259"/>
            <ac:picMk id="9" creationId="{CD54BA8A-65C0-4069-B07F-3F008C68A57F}"/>
          </ac:picMkLst>
        </pc:picChg>
        <pc:picChg chg="add mod">
          <ac:chgData name="Magne Tangen" userId="5aa67fdd64a65c0e" providerId="LiveId" clId="{49E559AA-A6B2-428E-AC51-C9B1D42D473A}" dt="2022-06-10T15:35:56.604" v="342" actId="14100"/>
          <ac:picMkLst>
            <pc:docMk/>
            <pc:sldMk cId="2944834893" sldId="259"/>
            <ac:picMk id="11" creationId="{18A87E25-20DA-AF64-29D8-4EA01E77BDD6}"/>
          </ac:picMkLst>
        </pc:picChg>
        <pc:picChg chg="del">
          <ac:chgData name="Magne Tangen" userId="5aa67fdd64a65c0e" providerId="LiveId" clId="{49E559AA-A6B2-428E-AC51-C9B1D42D473A}" dt="2022-04-15T21:06:06.719" v="151" actId="478"/>
          <ac:picMkLst>
            <pc:docMk/>
            <pc:sldMk cId="2944834893" sldId="259"/>
            <ac:picMk id="1028" creationId="{24C7186D-6728-4E59-A175-772DF32E9441}"/>
          </ac:picMkLst>
        </pc:picChg>
        <pc:picChg chg="del">
          <ac:chgData name="Magne Tangen" userId="5aa67fdd64a65c0e" providerId="LiveId" clId="{49E559AA-A6B2-428E-AC51-C9B1D42D473A}" dt="2022-04-16T08:47:10.936" v="195" actId="478"/>
          <ac:picMkLst>
            <pc:docMk/>
            <pc:sldMk cId="2944834893" sldId="259"/>
            <ac:picMk id="3074" creationId="{8AD5552E-1E83-46CA-8B5A-C7C356104D49}"/>
          </ac:picMkLst>
        </pc:picChg>
        <pc:picChg chg="add mod">
          <ac:chgData name="Magne Tangen" userId="5aa67fdd64a65c0e" providerId="LiveId" clId="{49E559AA-A6B2-428E-AC51-C9B1D42D473A}" dt="2022-06-10T15:37:17.014" v="350" actId="1076"/>
          <ac:picMkLst>
            <pc:docMk/>
            <pc:sldMk cId="2944834893" sldId="259"/>
            <ac:picMk id="5122" creationId="{B4729CC8-1B48-03F6-DD76-F7A2586E2E8C}"/>
          </ac:picMkLst>
        </pc:picChg>
        <pc:picChg chg="add del mod">
          <ac:chgData name="Magne Tangen" userId="5aa67fdd64a65c0e" providerId="LiveId" clId="{49E559AA-A6B2-428E-AC51-C9B1D42D473A}" dt="2022-04-16T08:50:20.538" v="218" actId="478"/>
          <ac:picMkLst>
            <pc:docMk/>
            <pc:sldMk cId="2944834893" sldId="259"/>
            <ac:picMk id="5122" creationId="{C630190A-1221-40E4-BB5C-F51E85D00D0A}"/>
          </ac:picMkLst>
        </pc:picChg>
        <pc:picChg chg="add del mod">
          <ac:chgData name="Magne Tangen" userId="5aa67fdd64a65c0e" providerId="LiveId" clId="{49E559AA-A6B2-428E-AC51-C9B1D42D473A}" dt="2022-04-16T08:26:19.864" v="188" actId="478"/>
          <ac:picMkLst>
            <pc:docMk/>
            <pc:sldMk cId="2944834893" sldId="259"/>
            <ac:picMk id="5124" creationId="{1E758D19-0E49-4C67-9CB0-78E6E0DB712E}"/>
          </ac:picMkLst>
        </pc:picChg>
        <pc:picChg chg="add del mod">
          <ac:chgData name="Magne Tangen" userId="5aa67fdd64a65c0e" providerId="LiveId" clId="{49E559AA-A6B2-428E-AC51-C9B1D42D473A}" dt="2022-06-10T15:36:44.894" v="346" actId="478"/>
          <ac:picMkLst>
            <pc:docMk/>
            <pc:sldMk cId="2944834893" sldId="259"/>
            <ac:picMk id="5126" creationId="{2554A683-2BB6-4F23-9DAC-20E8FF182831}"/>
          </ac:picMkLst>
        </pc:picChg>
      </pc:sldChg>
      <pc:sldChg chg="addSp delSp modSp mod modTransition delAnim modAnim">
        <pc:chgData name="Magne Tangen" userId="5aa67fdd64a65c0e" providerId="LiveId" clId="{49E559AA-A6B2-428E-AC51-C9B1D42D473A}" dt="2022-07-12T11:20:50.302" v="392"/>
        <pc:sldMkLst>
          <pc:docMk/>
          <pc:sldMk cId="1490957160" sldId="260"/>
        </pc:sldMkLst>
        <pc:spChg chg="add mod">
          <ac:chgData name="Magne Tangen" userId="5aa67fdd64a65c0e" providerId="LiveId" clId="{49E559AA-A6B2-428E-AC51-C9B1D42D473A}" dt="2022-06-10T15:23:12.198" v="319" actId="207"/>
          <ac:spMkLst>
            <pc:docMk/>
            <pc:sldMk cId="1490957160" sldId="260"/>
            <ac:spMk id="7" creationId="{8ED9DE26-E132-49ED-A00B-B5BB43F64AF7}"/>
          </ac:spMkLst>
        </pc:spChg>
        <pc:spChg chg="add mod">
          <ac:chgData name="Magne Tangen" userId="5aa67fdd64a65c0e" providerId="LiveId" clId="{49E559AA-A6B2-428E-AC51-C9B1D42D473A}" dt="2022-04-15T21:09:18.828" v="175"/>
          <ac:spMkLst>
            <pc:docMk/>
            <pc:sldMk cId="1490957160" sldId="260"/>
            <ac:spMk id="8" creationId="{59E0C6BE-C7C2-4767-8E2B-4B8C29DBC80E}"/>
          </ac:spMkLst>
        </pc:spChg>
        <pc:spChg chg="add mod">
          <ac:chgData name="Magne Tangen" userId="5aa67fdd64a65c0e" providerId="LiveId" clId="{49E559AA-A6B2-428E-AC51-C9B1D42D473A}" dt="2022-04-15T21:09:18.828" v="175"/>
          <ac:spMkLst>
            <pc:docMk/>
            <pc:sldMk cId="1490957160" sldId="260"/>
            <ac:spMk id="9" creationId="{D29D4930-009C-4A9E-83D0-9C95EFD461F4}"/>
          </ac:spMkLst>
        </pc:spChg>
        <pc:spChg chg="del">
          <ac:chgData name="Magne Tangen" userId="5aa67fdd64a65c0e" providerId="LiveId" clId="{49E559AA-A6B2-428E-AC51-C9B1D42D473A}" dt="2022-04-15T21:09:24.281" v="176" actId="478"/>
          <ac:spMkLst>
            <pc:docMk/>
            <pc:sldMk cId="1490957160" sldId="260"/>
            <ac:spMk id="12" creationId="{E70E3A21-64E6-47DE-9273-0E08A41D18C3}"/>
          </ac:spMkLst>
        </pc:spChg>
        <pc:spChg chg="del">
          <ac:chgData name="Magne Tangen" userId="5aa67fdd64a65c0e" providerId="LiveId" clId="{49E559AA-A6B2-428E-AC51-C9B1D42D473A}" dt="2022-04-15T21:09:24.281" v="176" actId="478"/>
          <ac:spMkLst>
            <pc:docMk/>
            <pc:sldMk cId="1490957160" sldId="260"/>
            <ac:spMk id="14" creationId="{9697276D-1305-464C-AA50-D494946867CB}"/>
          </ac:spMkLst>
        </pc:spChg>
        <pc:spChg chg="del">
          <ac:chgData name="Magne Tangen" userId="5aa67fdd64a65c0e" providerId="LiveId" clId="{49E559AA-A6B2-428E-AC51-C9B1D42D473A}" dt="2022-04-15T21:07:42.444" v="167" actId="478"/>
          <ac:spMkLst>
            <pc:docMk/>
            <pc:sldMk cId="1490957160" sldId="260"/>
            <ac:spMk id="15" creationId="{73D2CD58-B594-4432-8945-2C595E6B1D4F}"/>
          </ac:spMkLst>
        </pc:spChg>
        <pc:picChg chg="add del mod">
          <ac:chgData name="Magne Tangen" userId="5aa67fdd64a65c0e" providerId="LiveId" clId="{49E559AA-A6B2-428E-AC51-C9B1D42D473A}" dt="2022-06-10T15:21:56.150" v="308" actId="478"/>
          <ac:picMkLst>
            <pc:docMk/>
            <pc:sldMk cId="1490957160" sldId="260"/>
            <ac:picMk id="6" creationId="{AA06F0DE-3634-4EC0-8B1E-1463832B888B}"/>
          </ac:picMkLst>
        </pc:picChg>
        <pc:picChg chg="add mod">
          <ac:chgData name="Magne Tangen" userId="5aa67fdd64a65c0e" providerId="LiveId" clId="{49E559AA-A6B2-428E-AC51-C9B1D42D473A}" dt="2022-06-10T15:22:06.592" v="310" actId="167"/>
          <ac:picMkLst>
            <pc:docMk/>
            <pc:sldMk cId="1490957160" sldId="260"/>
            <ac:picMk id="10" creationId="{F4C393B4-54E9-2A74-D267-67CBB78E9D4A}"/>
          </ac:picMkLst>
        </pc:picChg>
        <pc:picChg chg="del">
          <ac:chgData name="Magne Tangen" userId="5aa67fdd64a65c0e" providerId="LiveId" clId="{49E559AA-A6B2-428E-AC51-C9B1D42D473A}" dt="2022-04-15T21:06:24.954" v="154" actId="478"/>
          <ac:picMkLst>
            <pc:docMk/>
            <pc:sldMk cId="1490957160" sldId="260"/>
            <ac:picMk id="1028" creationId="{24C7186D-6728-4E59-A175-772DF32E9441}"/>
          </ac:picMkLst>
        </pc:picChg>
      </pc:sldChg>
      <pc:sldChg chg="addSp delSp modSp mod modTransition modAnim">
        <pc:chgData name="Magne Tangen" userId="5aa67fdd64a65c0e" providerId="LiveId" clId="{49E559AA-A6B2-428E-AC51-C9B1D42D473A}" dt="2022-07-12T11:17:46.250" v="390"/>
        <pc:sldMkLst>
          <pc:docMk/>
          <pc:sldMk cId="954059068" sldId="261"/>
        </pc:sldMkLst>
        <pc:spChg chg="mod">
          <ac:chgData name="Magne Tangen" userId="5aa67fdd64a65c0e" providerId="LiveId" clId="{49E559AA-A6B2-428E-AC51-C9B1D42D473A}" dt="2022-06-10T15:26:18.619" v="338" actId="1076"/>
          <ac:spMkLst>
            <pc:docMk/>
            <pc:sldMk cId="954059068" sldId="261"/>
            <ac:spMk id="7" creationId="{6C5A8318-997C-4C03-97ED-123B7D7A92CD}"/>
          </ac:spMkLst>
        </pc:spChg>
        <pc:spChg chg="del">
          <ac:chgData name="Magne Tangen" userId="5aa67fdd64a65c0e" providerId="LiveId" clId="{49E559AA-A6B2-428E-AC51-C9B1D42D473A}" dt="2022-04-15T21:07:54.744" v="169" actId="478"/>
          <ac:spMkLst>
            <pc:docMk/>
            <pc:sldMk cId="954059068" sldId="261"/>
            <ac:spMk id="8" creationId="{19EFA5E2-D7E0-411A-9D03-8F48A32323B6}"/>
          </ac:spMkLst>
        </pc:spChg>
        <pc:spChg chg="mod">
          <ac:chgData name="Magne Tangen" userId="5aa67fdd64a65c0e" providerId="LiveId" clId="{49E559AA-A6B2-428E-AC51-C9B1D42D473A}" dt="2022-04-16T08:51:21.413" v="224" actId="1076"/>
          <ac:spMkLst>
            <pc:docMk/>
            <pc:sldMk cId="954059068" sldId="261"/>
            <ac:spMk id="11" creationId="{1CFD1695-1EFB-4BE0-8A82-5095F6C9030D}"/>
          </ac:spMkLst>
        </pc:spChg>
        <pc:spChg chg="add mod">
          <ac:chgData name="Magne Tangen" userId="5aa67fdd64a65c0e" providerId="LiveId" clId="{49E559AA-A6B2-428E-AC51-C9B1D42D473A}" dt="2022-06-10T15:23:04.951" v="318" actId="207"/>
          <ac:spMkLst>
            <pc:docMk/>
            <pc:sldMk cId="954059068" sldId="261"/>
            <ac:spMk id="12" creationId="{3D281F36-275A-4853-8661-B7F830245E39}"/>
          </ac:spMkLst>
        </pc:spChg>
        <pc:spChg chg="mod">
          <ac:chgData name="Magne Tangen" userId="5aa67fdd64a65c0e" providerId="LiveId" clId="{49E559AA-A6B2-428E-AC51-C9B1D42D473A}" dt="2022-04-16T08:51:21.413" v="224" actId="1076"/>
          <ac:spMkLst>
            <pc:docMk/>
            <pc:sldMk cId="954059068" sldId="261"/>
            <ac:spMk id="13" creationId="{02756261-531D-4D46-AB70-D36EFA72C643}"/>
          </ac:spMkLst>
        </pc:spChg>
        <pc:spChg chg="mod">
          <ac:chgData name="Magne Tangen" userId="5aa67fdd64a65c0e" providerId="LiveId" clId="{49E559AA-A6B2-428E-AC51-C9B1D42D473A}" dt="2022-06-10T15:26:18.619" v="338" actId="1076"/>
          <ac:spMkLst>
            <pc:docMk/>
            <pc:sldMk cId="954059068" sldId="261"/>
            <ac:spMk id="16" creationId="{B770FC7C-6836-4537-BE49-9523BB6F6A30}"/>
          </ac:spMkLst>
        </pc:spChg>
        <pc:picChg chg="add del mod">
          <ac:chgData name="Magne Tangen" userId="5aa67fdd64a65c0e" providerId="LiveId" clId="{49E559AA-A6B2-428E-AC51-C9B1D42D473A}" dt="2022-06-10T15:22:17.653" v="311" actId="478"/>
          <ac:picMkLst>
            <pc:docMk/>
            <pc:sldMk cId="954059068" sldId="261"/>
            <ac:picMk id="10" creationId="{CCF38123-3387-4A19-B1F2-6E564C3AF768}"/>
          </ac:picMkLst>
        </pc:picChg>
        <pc:picChg chg="add mod">
          <ac:chgData name="Magne Tangen" userId="5aa67fdd64a65c0e" providerId="LiveId" clId="{49E559AA-A6B2-428E-AC51-C9B1D42D473A}" dt="2022-06-10T15:25:24.452" v="331" actId="1076"/>
          <ac:picMkLst>
            <pc:docMk/>
            <pc:sldMk cId="954059068" sldId="261"/>
            <ac:picMk id="14" creationId="{8DF3FF36-7D19-46F2-4F67-FE985CB4592A}"/>
          </ac:picMkLst>
        </pc:picChg>
        <pc:picChg chg="del">
          <ac:chgData name="Magne Tangen" userId="5aa67fdd64a65c0e" providerId="LiveId" clId="{49E559AA-A6B2-428E-AC51-C9B1D42D473A}" dt="2022-04-15T21:06:42.002" v="157" actId="478"/>
          <ac:picMkLst>
            <pc:docMk/>
            <pc:sldMk cId="954059068" sldId="261"/>
            <ac:picMk id="1028" creationId="{24C7186D-6728-4E59-A175-772DF32E9441}"/>
          </ac:picMkLst>
        </pc:picChg>
        <pc:picChg chg="add mod">
          <ac:chgData name="Magne Tangen" userId="5aa67fdd64a65c0e" providerId="LiveId" clId="{49E559AA-A6B2-428E-AC51-C9B1D42D473A}" dt="2022-06-10T15:25:58.059" v="336" actId="1076"/>
          <ac:picMkLst>
            <pc:docMk/>
            <pc:sldMk cId="954059068" sldId="261"/>
            <ac:picMk id="3074" creationId="{A9FD8311-AB1C-48BA-92E7-4EB8456DCDF5}"/>
          </ac:picMkLst>
        </pc:picChg>
        <pc:picChg chg="add mod">
          <ac:chgData name="Magne Tangen" userId="5aa67fdd64a65c0e" providerId="LiveId" clId="{49E559AA-A6B2-428E-AC51-C9B1D42D473A}" dt="2022-06-10T15:26:07.392" v="337" actId="1076"/>
          <ac:picMkLst>
            <pc:docMk/>
            <pc:sldMk cId="954059068" sldId="261"/>
            <ac:picMk id="3076" creationId="{0DC81399-84F1-48A1-991A-444804F410D5}"/>
          </ac:picMkLst>
        </pc:picChg>
        <pc:picChg chg="del mod">
          <ac:chgData name="Magne Tangen" userId="5aa67fdd64a65c0e" providerId="LiveId" clId="{49E559AA-A6B2-428E-AC51-C9B1D42D473A}" dt="2022-04-16T08:57:56.484" v="237" actId="478"/>
          <ac:picMkLst>
            <pc:docMk/>
            <pc:sldMk cId="954059068" sldId="261"/>
            <ac:picMk id="4100" creationId="{03A43B26-68B6-4157-9F05-211FF2A769B5}"/>
          </ac:picMkLst>
        </pc:picChg>
        <pc:picChg chg="del mod">
          <ac:chgData name="Magne Tangen" userId="5aa67fdd64a65c0e" providerId="LiveId" clId="{49E559AA-A6B2-428E-AC51-C9B1D42D473A}" dt="2022-04-16T08:59:00.421" v="241" actId="478"/>
          <ac:picMkLst>
            <pc:docMk/>
            <pc:sldMk cId="954059068" sldId="261"/>
            <ac:picMk id="4102" creationId="{6F0886B2-5FA0-491E-B1B1-3A34B9EBDB49}"/>
          </ac:picMkLst>
        </pc:picChg>
      </pc:sldChg>
      <pc:sldChg chg="addSp delSp modSp mod modTransition delAnim modAnim">
        <pc:chgData name="Magne Tangen" userId="5aa67fdd64a65c0e" providerId="LiveId" clId="{49E559AA-A6B2-428E-AC51-C9B1D42D473A}" dt="2022-07-12T11:07:23.826" v="383"/>
        <pc:sldMkLst>
          <pc:docMk/>
          <pc:sldMk cId="2432555375" sldId="262"/>
        </pc:sldMkLst>
        <pc:spChg chg="add mod">
          <ac:chgData name="Magne Tangen" userId="5aa67fdd64a65c0e" providerId="LiveId" clId="{49E559AA-A6B2-428E-AC51-C9B1D42D473A}" dt="2022-06-10T15:22:51.403" v="317" actId="207"/>
          <ac:spMkLst>
            <pc:docMk/>
            <pc:sldMk cId="2432555375" sldId="262"/>
            <ac:spMk id="7" creationId="{F0674B2D-A2B0-433D-8106-BD9F635F0885}"/>
          </ac:spMkLst>
        </pc:spChg>
        <pc:spChg chg="add mod">
          <ac:chgData name="Magne Tangen" userId="5aa67fdd64a65c0e" providerId="LiveId" clId="{49E559AA-A6B2-428E-AC51-C9B1D42D473A}" dt="2022-04-15T21:09:38.985" v="177"/>
          <ac:spMkLst>
            <pc:docMk/>
            <pc:sldMk cId="2432555375" sldId="262"/>
            <ac:spMk id="8" creationId="{F7E49AF1-9C2F-4E14-8728-26AA62EEC2BF}"/>
          </ac:spMkLst>
        </pc:spChg>
        <pc:spChg chg="add mod">
          <ac:chgData name="Magne Tangen" userId="5aa67fdd64a65c0e" providerId="LiveId" clId="{49E559AA-A6B2-428E-AC51-C9B1D42D473A}" dt="2022-04-15T21:09:38.985" v="177"/>
          <ac:spMkLst>
            <pc:docMk/>
            <pc:sldMk cId="2432555375" sldId="262"/>
            <ac:spMk id="9" creationId="{87A150F3-D6EC-422D-9A88-1298B5BAE573}"/>
          </ac:spMkLst>
        </pc:spChg>
        <pc:spChg chg="del">
          <ac:chgData name="Magne Tangen" userId="5aa67fdd64a65c0e" providerId="LiveId" clId="{49E559AA-A6B2-428E-AC51-C9B1D42D473A}" dt="2022-04-15T21:09:45.143" v="178" actId="478"/>
          <ac:spMkLst>
            <pc:docMk/>
            <pc:sldMk cId="2432555375" sldId="262"/>
            <ac:spMk id="12" creationId="{E70E3A21-64E6-47DE-9273-0E08A41D18C3}"/>
          </ac:spMkLst>
        </pc:spChg>
        <pc:spChg chg="del">
          <ac:chgData name="Magne Tangen" userId="5aa67fdd64a65c0e" providerId="LiveId" clId="{49E559AA-A6B2-428E-AC51-C9B1D42D473A}" dt="2022-04-15T21:09:45.143" v="178" actId="478"/>
          <ac:spMkLst>
            <pc:docMk/>
            <pc:sldMk cId="2432555375" sldId="262"/>
            <ac:spMk id="14" creationId="{9697276D-1305-464C-AA50-D494946867CB}"/>
          </ac:spMkLst>
        </pc:spChg>
        <pc:spChg chg="del">
          <ac:chgData name="Magne Tangen" userId="5aa67fdd64a65c0e" providerId="LiveId" clId="{49E559AA-A6B2-428E-AC51-C9B1D42D473A}" dt="2022-04-15T21:08:05.744" v="171" actId="478"/>
          <ac:spMkLst>
            <pc:docMk/>
            <pc:sldMk cId="2432555375" sldId="262"/>
            <ac:spMk id="15" creationId="{73D2CD58-B594-4432-8945-2C595E6B1D4F}"/>
          </ac:spMkLst>
        </pc:spChg>
        <pc:picChg chg="add del mod">
          <ac:chgData name="Magne Tangen" userId="5aa67fdd64a65c0e" providerId="LiveId" clId="{49E559AA-A6B2-428E-AC51-C9B1D42D473A}" dt="2022-06-10T15:22:33.423" v="314" actId="478"/>
          <ac:picMkLst>
            <pc:docMk/>
            <pc:sldMk cId="2432555375" sldId="262"/>
            <ac:picMk id="6" creationId="{60FCF8DE-44A4-4EF3-83AC-08A380FCC908}"/>
          </ac:picMkLst>
        </pc:picChg>
        <pc:picChg chg="add mod">
          <ac:chgData name="Magne Tangen" userId="5aa67fdd64a65c0e" providerId="LiveId" clId="{49E559AA-A6B2-428E-AC51-C9B1D42D473A}" dt="2022-06-10T15:22:41.136" v="316" actId="167"/>
          <ac:picMkLst>
            <pc:docMk/>
            <pc:sldMk cId="2432555375" sldId="262"/>
            <ac:picMk id="10" creationId="{C5539644-2C6F-24C5-F706-ACC2C91910E0}"/>
          </ac:picMkLst>
        </pc:picChg>
        <pc:picChg chg="del">
          <ac:chgData name="Magne Tangen" userId="5aa67fdd64a65c0e" providerId="LiveId" clId="{49E559AA-A6B2-428E-AC51-C9B1D42D473A}" dt="2022-04-15T21:06:56.785" v="160" actId="478"/>
          <ac:picMkLst>
            <pc:docMk/>
            <pc:sldMk cId="2432555375" sldId="262"/>
            <ac:picMk id="1028" creationId="{24C7186D-6728-4E59-A175-772DF32E944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FAFC0E-00B0-4D9B-979A-09FCD6CC86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3402261-2518-4DEE-A421-6EDB1CD1EC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160AFF-C107-40E3-AEEF-90DEE2EF6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8860-FC49-491E-A68D-86DA2BA92C12}" type="datetimeFigureOut">
              <a:rPr lang="nb-NO" smtClean="0"/>
              <a:t>25.07.2022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4BE5FF0-1005-4DAD-BE2B-8145C63EF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0AFBC94-E09E-4D25-B542-900E3F673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FB607-79C6-4AAB-A41F-5C8EF2BC884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6980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8B6D6E-61E3-4640-84F7-E2767F9C9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E343A6-D664-42E1-830B-484EC3DDF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8F3001-361C-4DFA-852E-8FCCEBC23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8860-FC49-491E-A68D-86DA2BA92C12}" type="datetimeFigureOut">
              <a:rPr lang="nb-NO" smtClean="0"/>
              <a:t>25.07.2022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546165D-1392-48A0-90B8-50FBA51EB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57176F5-9A97-44CF-85C1-D4A515152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FB607-79C6-4AAB-A41F-5C8EF2BC884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5488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E5C424-207C-4313-A46E-93C4C4417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8BBD984-2BEE-4045-9857-14DE79F4D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DD4B816-007D-45FE-9F4F-E5604792C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8860-FC49-491E-A68D-86DA2BA92C12}" type="datetimeFigureOut">
              <a:rPr lang="nb-NO" smtClean="0"/>
              <a:t>25.07.2022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5342C2C-99E5-4AA9-A5FF-F8E5E055F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4C0FA32-48FD-4BC2-BA71-A2165154C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FB607-79C6-4AAB-A41F-5C8EF2BC884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4711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D2193A-CCE0-495A-82C3-526613D66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7D054F-2FE6-4E6A-B210-1C8B99E905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B3F205C-935C-41D3-A740-421EDC92A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94A94E1-9979-4794-BD5E-4EBCA45D6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8860-FC49-491E-A68D-86DA2BA92C12}" type="datetimeFigureOut">
              <a:rPr lang="nb-NO" smtClean="0"/>
              <a:t>25.07.2022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FDE9D54-D326-442F-B97C-CE892F0F5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9BF9840-CF95-4670-A5D0-03EEF4585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FB607-79C6-4AAB-A41F-5C8EF2BC884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8176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DF592E-F8F8-46B2-B823-14B43F9DF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C3A61FB-F26C-4551-8FB6-150684B852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AC2D2B7-FDB9-4750-864B-18E77E5EE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E1B5FDB-A936-4003-BD07-8914DF90B0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72ADB9B-5F10-49D1-8669-123D82FAFC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DAEF184-195D-4111-9948-302B5E61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8860-FC49-491E-A68D-86DA2BA92C12}" type="datetimeFigureOut">
              <a:rPr lang="nb-NO" smtClean="0"/>
              <a:t>25.07.2022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8295BD1-A5A0-4743-A6AE-1717575C5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3262B55-0BD8-4A3F-BD1D-B6EEDC2C8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FB607-79C6-4AAB-A41F-5C8EF2BC884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5091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A2482D-0A31-4546-8F15-6F2F135A2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03A9CB0-BC4D-4012-9D0E-D7EF04075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8860-FC49-491E-A68D-86DA2BA92C12}" type="datetimeFigureOut">
              <a:rPr lang="nb-NO" smtClean="0"/>
              <a:t>25.07.2022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0AF8050-30D6-4567-81EB-144CCA760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7BD7051-A6FF-405C-82B9-96AE87FBD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FB607-79C6-4AAB-A41F-5C8EF2BC884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1584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6FA12CE-9A81-40A5-843D-E1F5C31D0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8860-FC49-491E-A68D-86DA2BA92C12}" type="datetimeFigureOut">
              <a:rPr lang="nb-NO" smtClean="0"/>
              <a:t>25.07.2022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50E7065-FE14-465E-A1BB-F3CB86D08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9B4F87A-7E14-48D9-92A1-68E1799F0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FB607-79C6-4AAB-A41F-5C8EF2BC884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850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A6896B-D4A1-486E-92E2-BFE9C8A44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9DB6A2-716B-41A7-8E76-8F674884E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F20B800-E559-4A9B-AFD6-32E1BF38D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B8A3B11-A7E3-4C5F-B04B-0383D91C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8860-FC49-491E-A68D-86DA2BA92C12}" type="datetimeFigureOut">
              <a:rPr lang="nb-NO" smtClean="0"/>
              <a:t>25.07.2022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868C316-258F-43EE-9526-05CC20437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6E5FDA1-816B-41ED-8097-480AB3E19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FB607-79C6-4AAB-A41F-5C8EF2BC884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3649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2ED258-D7B5-491D-8E3D-88A22E0A7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99A39A5-D14D-4667-A2E0-F076E6AC69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6FD4A91-17BB-4EAB-A64E-0C46CC4C2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D97FD9B-3220-4A4F-9F6E-742E87C1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8860-FC49-491E-A68D-86DA2BA92C12}" type="datetimeFigureOut">
              <a:rPr lang="nb-NO" smtClean="0"/>
              <a:t>25.07.2022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493916F-49FF-461D-8CD5-6BB833266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F095C86-96D7-4A97-9432-E369736BC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FB607-79C6-4AAB-A41F-5C8EF2BC884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6556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083C81-D128-4ADB-9CAC-3A20E5A97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B3BD24B-2BEE-40EC-A559-DF4C2C12CF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C0C5DAD-0A63-4CB1-AD13-B378F8EE4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8860-FC49-491E-A68D-86DA2BA92C12}" type="datetimeFigureOut">
              <a:rPr lang="nb-NO" smtClean="0"/>
              <a:t>25.07.2022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4DB7B87-9895-4791-8DC1-67A4178E6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AB95F48-52BE-46AD-BED1-F31CE7C26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FB607-79C6-4AAB-A41F-5C8EF2BC884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705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5623149-5406-4885-974B-E074C547CE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1A25474-30C0-46BE-8EAF-E7690D1D2C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74FAEEF-2704-4F5F-8B90-F26F7C023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8860-FC49-491E-A68D-86DA2BA92C12}" type="datetimeFigureOut">
              <a:rPr lang="nb-NO" smtClean="0"/>
              <a:t>25.07.2022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0CADE9-4B50-45DC-A471-DCFD55485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1CC0DE4-F1A2-4BD6-8921-5DC7B83E9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FB607-79C6-4AAB-A41F-5C8EF2BC884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095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E13F4A3-A4BF-49F7-9B84-68CE30F9D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61277E4-8282-47E1-AFB8-E75614E50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EB674F1-B6ED-416C-AB2A-F26D5D5DCB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F8860-FC49-491E-A68D-86DA2BA92C12}" type="datetimeFigureOut">
              <a:rPr lang="nb-NO" smtClean="0"/>
              <a:t>25.07.2022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8070D9B-12B8-45EE-A16D-AED544F88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BC08EE7-D137-41DA-A172-1C346EBDC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FB607-79C6-4AAB-A41F-5C8EF2BC884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8082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5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tis illustrasjoner av Hjelper hverandre">
            <a:extLst>
              <a:ext uri="{FF2B5EF4-FFF2-40B4-BE49-F238E27FC236}">
                <a16:creationId xmlns:a16="http://schemas.microsoft.com/office/drawing/2014/main" id="{B3F2455B-2F08-A38D-6E34-2F6CA9808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6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70E3A21-64E6-47DE-9273-0E08A41D18C3}"/>
              </a:ext>
            </a:extLst>
          </p:cNvPr>
          <p:cNvSpPr txBox="1"/>
          <p:nvPr/>
        </p:nvSpPr>
        <p:spPr>
          <a:xfrm>
            <a:off x="809833" y="886025"/>
            <a:ext cx="6781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:/: Alt dere vil at andre skal gjøre mot dere</a:t>
            </a:r>
            <a:b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nb-NO" sz="2400" b="1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9697276D-1305-464C-AA50-D494946867CB}"/>
              </a:ext>
            </a:extLst>
          </p:cNvPr>
          <p:cNvSpPr txBox="1"/>
          <p:nvPr/>
        </p:nvSpPr>
        <p:spPr>
          <a:xfrm>
            <a:off x="809833" y="1578647"/>
            <a:ext cx="44811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skal også dere gjøre mot dem :/:</a:t>
            </a:r>
            <a:endParaRPr lang="nb-NO" sz="2400" dirty="0"/>
          </a:p>
        </p:txBody>
      </p:sp>
      <p:pic>
        <p:nvPicPr>
          <p:cNvPr id="11" name="Den gyldne regel">
            <a:hlinkClick r:id="" action="ppaction://media"/>
            <a:extLst>
              <a:ext uri="{FF2B5EF4-FFF2-40B4-BE49-F238E27FC236}">
                <a16:creationId xmlns:a16="http://schemas.microsoft.com/office/drawing/2014/main" id="{0118916A-D545-4A37-B517-BDCC2FF4658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82167" y="492430"/>
            <a:ext cx="609600" cy="609600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A31621F0-3038-4F71-9B40-997BA3E3A1AC}"/>
              </a:ext>
            </a:extLst>
          </p:cNvPr>
          <p:cNvSpPr txBox="1"/>
          <p:nvPr/>
        </p:nvSpPr>
        <p:spPr>
          <a:xfrm>
            <a:off x="809833" y="-69152"/>
            <a:ext cx="4229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rgbClr val="FF0000"/>
                </a:solidFill>
              </a:rPr>
              <a:t>Den </a:t>
            </a:r>
            <a:r>
              <a:rPr lang="nb-NO" sz="4400" b="1" dirty="0" err="1">
                <a:solidFill>
                  <a:srgbClr val="FF0000"/>
                </a:solidFill>
              </a:rPr>
              <a:t>gyldne</a:t>
            </a:r>
            <a:r>
              <a:rPr lang="nb-NO" sz="4400" b="1" dirty="0">
                <a:solidFill>
                  <a:srgbClr val="FF0000"/>
                </a:solidFill>
              </a:rPr>
              <a:t> regel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118FAFC6-1547-436C-B708-EDC4699B5336}"/>
              </a:ext>
            </a:extLst>
          </p:cNvPr>
          <p:cNvSpPr txBox="1"/>
          <p:nvPr/>
        </p:nvSpPr>
        <p:spPr>
          <a:xfrm>
            <a:off x="9049997" y="130902"/>
            <a:ext cx="3127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Tekst og melodi: Magne Tangen</a:t>
            </a:r>
          </a:p>
          <a:p>
            <a:r>
              <a:rPr lang="nb-NO" dirty="0"/>
              <a:t>Ref. Matt. </a:t>
            </a:r>
            <a:r>
              <a:rPr lang="nb-NO"/>
              <a:t>7,12</a:t>
            </a:r>
            <a:endParaRPr lang="nb-NO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57066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8000">
        <p159:morph option="byObject"/>
      </p:transition>
    </mc:Choice>
    <mc:Fallback>
      <p:transition spd="slow" advTm="2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7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2" grpId="0"/>
      <p:bldP spid="14" grpId="0"/>
    </p:bldLst>
  </p:timing>
  <p:extLst>
    <p:ext uri="{E180D4A7-C9FB-4DFB-919C-405C955672EB}">
      <p14:showEvtLst xmlns:p14="http://schemas.microsoft.com/office/powerpoint/2010/main">
        <p14:playEvt time="1172" objId="1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Gratis illustrasjoner av Hjelper hverandre">
            <a:extLst>
              <a:ext uri="{FF2B5EF4-FFF2-40B4-BE49-F238E27FC236}">
                <a16:creationId xmlns:a16="http://schemas.microsoft.com/office/drawing/2014/main" id="{8B52F6AB-1883-38C0-A349-FA109D0F6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6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1E8BFD49-37B4-4BD4-8FD8-480FC256CA3A}"/>
              </a:ext>
            </a:extLst>
          </p:cNvPr>
          <p:cNvSpPr txBox="1"/>
          <p:nvPr/>
        </p:nvSpPr>
        <p:spPr>
          <a:xfrm>
            <a:off x="1724139" y="5571378"/>
            <a:ext cx="497080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Mot min neste gjør jeg mot Gud</a:t>
            </a:r>
            <a:endParaRPr lang="nb-NO" sz="1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19EFA5E2-D7E0-411A-9D03-8F48A32323B6}"/>
              </a:ext>
            </a:extLst>
          </p:cNvPr>
          <p:cNvSpPr txBox="1"/>
          <p:nvPr/>
        </p:nvSpPr>
        <p:spPr>
          <a:xfrm>
            <a:off x="809833" y="-69152"/>
            <a:ext cx="4229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rgbClr val="FF0000"/>
                </a:solidFill>
              </a:rPr>
              <a:t>Den </a:t>
            </a:r>
            <a:r>
              <a:rPr lang="nb-NO" sz="4400" b="1" dirty="0" err="1">
                <a:solidFill>
                  <a:srgbClr val="FF0000"/>
                </a:solidFill>
              </a:rPr>
              <a:t>gyldne</a:t>
            </a:r>
            <a:r>
              <a:rPr lang="nb-NO" sz="4400" b="1" dirty="0">
                <a:solidFill>
                  <a:srgbClr val="FF0000"/>
                </a:solidFill>
              </a:rPr>
              <a:t> regel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E1238C0C-0E2A-4766-81E1-AE4E20FAA0FA}"/>
              </a:ext>
            </a:extLst>
          </p:cNvPr>
          <p:cNvSpPr txBox="1"/>
          <p:nvPr/>
        </p:nvSpPr>
        <p:spPr>
          <a:xfrm>
            <a:off x="809833" y="777108"/>
            <a:ext cx="4970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Hva kan jeg gjøre for min Gud i dag ?</a:t>
            </a:r>
            <a:endParaRPr lang="nb-NO" sz="2400" b="1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3188285-C1C1-4C89-83D4-6B42EB914145}"/>
              </a:ext>
            </a:extLst>
          </p:cNvPr>
          <p:cNvSpPr txBox="1"/>
          <p:nvPr/>
        </p:nvSpPr>
        <p:spPr>
          <a:xfrm>
            <a:off x="804730" y="1318535"/>
            <a:ext cx="42342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Jo, jeg kan gjøre min neste glad</a:t>
            </a:r>
            <a:endParaRPr lang="nb-NO" sz="2400" b="1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C70C5BB-4B64-47C3-8954-01FA2BC553F3}"/>
              </a:ext>
            </a:extLst>
          </p:cNvPr>
          <p:cNvSpPr txBox="1"/>
          <p:nvPr/>
        </p:nvSpPr>
        <p:spPr>
          <a:xfrm>
            <a:off x="454233" y="4983635"/>
            <a:ext cx="48081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bibelen der står det at alt jeg gjør</a:t>
            </a:r>
            <a:endParaRPr lang="nb-NO" sz="24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Ei Bok, Bibelen, Åpen, Briller">
            <a:extLst>
              <a:ext uri="{FF2B5EF4-FFF2-40B4-BE49-F238E27FC236}">
                <a16:creationId xmlns:a16="http://schemas.microsoft.com/office/drawing/2014/main" id="{80AEB4A2-3766-4522-9222-6477ABFC9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137" y="1127296"/>
            <a:ext cx="3146634" cy="177716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43154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6000">
        <p159:morph option="byObject"/>
      </p:transition>
    </mc:Choice>
    <mc:Fallback xmlns="">
      <p:transition spd="slow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Gratis illustrasjoner av Hjelper hverandre">
            <a:extLst>
              <a:ext uri="{FF2B5EF4-FFF2-40B4-BE49-F238E27FC236}">
                <a16:creationId xmlns:a16="http://schemas.microsoft.com/office/drawing/2014/main" id="{D165FDAA-5C7C-C172-1DA3-65F159298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6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2A2DAC29-CD8D-4236-A0EE-B8A11C9059A4}"/>
              </a:ext>
            </a:extLst>
          </p:cNvPr>
          <p:cNvSpPr txBox="1"/>
          <p:nvPr/>
        </p:nvSpPr>
        <p:spPr>
          <a:xfrm>
            <a:off x="809833" y="-69152"/>
            <a:ext cx="4229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rgbClr val="FF0000"/>
                </a:solidFill>
              </a:rPr>
              <a:t>Den </a:t>
            </a:r>
            <a:r>
              <a:rPr lang="nb-NO" sz="4400" b="1" dirty="0" err="1">
                <a:solidFill>
                  <a:srgbClr val="FF0000"/>
                </a:solidFill>
              </a:rPr>
              <a:t>gyldne</a:t>
            </a:r>
            <a:r>
              <a:rPr lang="nb-NO" sz="4400" b="1" dirty="0">
                <a:solidFill>
                  <a:srgbClr val="FF0000"/>
                </a:solidFill>
              </a:rPr>
              <a:t> regel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B0BB3812-AA28-4799-BA00-6ABC4A7B8BC6}"/>
              </a:ext>
            </a:extLst>
          </p:cNvPr>
          <p:cNvSpPr txBox="1"/>
          <p:nvPr/>
        </p:nvSpPr>
        <p:spPr>
          <a:xfrm>
            <a:off x="809833" y="886025"/>
            <a:ext cx="6781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:/: Alt dere vil at andre skal gjøre mot dere</a:t>
            </a:r>
            <a:b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nb-NO" sz="2400" b="1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906AE8CF-02B2-4103-A801-A3E30CBAFA2C}"/>
              </a:ext>
            </a:extLst>
          </p:cNvPr>
          <p:cNvSpPr txBox="1"/>
          <p:nvPr/>
        </p:nvSpPr>
        <p:spPr>
          <a:xfrm>
            <a:off x="809833" y="1578647"/>
            <a:ext cx="44811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skal også dere gjøre mot dem :/:</a:t>
            </a:r>
            <a:endParaRPr lang="nb-NO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9636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7000">
        <p159:morph option="byObject"/>
      </p:transition>
    </mc:Choice>
    <mc:Fallback xmlns="">
      <p:transition spd="slow" advTm="1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Gratis illustrasjoner av Hjelper hverandre">
            <a:extLst>
              <a:ext uri="{FF2B5EF4-FFF2-40B4-BE49-F238E27FC236}">
                <a16:creationId xmlns:a16="http://schemas.microsoft.com/office/drawing/2014/main" id="{18A87E25-20DA-AF64-29D8-4EA01E77B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6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4E139C9-F734-4A01-BD68-3E3AC8380E10}"/>
              </a:ext>
            </a:extLst>
          </p:cNvPr>
          <p:cNvSpPr txBox="1"/>
          <p:nvPr/>
        </p:nvSpPr>
        <p:spPr>
          <a:xfrm>
            <a:off x="843043" y="861413"/>
            <a:ext cx="36942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Hva vil glede min bror i dag</a:t>
            </a:r>
            <a:endParaRPr lang="nb-NO" sz="2400" b="1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18A0E605-DE83-426F-9F61-22355D74F447}"/>
              </a:ext>
            </a:extLst>
          </p:cNvPr>
          <p:cNvSpPr txBox="1"/>
          <p:nvPr/>
        </p:nvSpPr>
        <p:spPr>
          <a:xfrm>
            <a:off x="843043" y="1467737"/>
            <a:ext cx="33750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 jeg har Kristi sinnelag</a:t>
            </a:r>
            <a:endParaRPr lang="nb-NO" sz="2400" b="1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2A62BEC-C2F5-4EC9-865D-0239AA1759E6}"/>
              </a:ext>
            </a:extLst>
          </p:cNvPr>
          <p:cNvSpPr txBox="1"/>
          <p:nvPr/>
        </p:nvSpPr>
        <p:spPr>
          <a:xfrm>
            <a:off x="2335420" y="5170348"/>
            <a:ext cx="4403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 innebærer alltid at andre blir</a:t>
            </a:r>
            <a:endParaRPr lang="nb-NO" sz="2400" b="1" dirty="0">
              <a:solidFill>
                <a:schemeClr val="bg1"/>
              </a:solidFill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2A2527D9-0065-472E-A5F1-D870FC31D502}"/>
              </a:ext>
            </a:extLst>
          </p:cNvPr>
          <p:cNvSpPr txBox="1"/>
          <p:nvPr/>
        </p:nvSpPr>
        <p:spPr>
          <a:xfrm>
            <a:off x="2335420" y="5646887"/>
            <a:ext cx="34639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Satt høyere enn meg selv</a:t>
            </a:r>
            <a:endParaRPr lang="nb-NO" sz="2400" b="1" dirty="0">
              <a:solidFill>
                <a:schemeClr val="bg1"/>
              </a:solidFill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CC74107-FE7F-48E2-9CDC-00AFBB28DAAB}"/>
              </a:ext>
            </a:extLst>
          </p:cNvPr>
          <p:cNvSpPr txBox="1"/>
          <p:nvPr/>
        </p:nvSpPr>
        <p:spPr>
          <a:xfrm>
            <a:off x="809833" y="-69152"/>
            <a:ext cx="4229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rgbClr val="FF0000"/>
                </a:solidFill>
              </a:rPr>
              <a:t>Den </a:t>
            </a:r>
            <a:r>
              <a:rPr lang="nb-NO" sz="4400" b="1" dirty="0" err="1">
                <a:solidFill>
                  <a:srgbClr val="FF0000"/>
                </a:solidFill>
              </a:rPr>
              <a:t>gyldne</a:t>
            </a:r>
            <a:r>
              <a:rPr lang="nb-NO" sz="4400" b="1" dirty="0">
                <a:solidFill>
                  <a:srgbClr val="FF0000"/>
                </a:solidFill>
              </a:rPr>
              <a:t> regel</a:t>
            </a:r>
          </a:p>
        </p:txBody>
      </p:sp>
      <p:pic>
        <p:nvPicPr>
          <p:cNvPr id="5122" name="Picture 2" descr="Design, Sønn, Eldre Kvinne, Mor, Senior, Voksen, Mamma">
            <a:extLst>
              <a:ext uri="{FF2B5EF4-FFF2-40B4-BE49-F238E27FC236}">
                <a16:creationId xmlns:a16="http://schemas.microsoft.com/office/drawing/2014/main" id="{B4729CC8-1B48-03F6-DD76-F7A2586E2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136" y="315568"/>
            <a:ext cx="3375025" cy="33750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44834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5000">
        <p159:morph option="byObject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Gratis illustrasjoner av Hjelper hverandre">
            <a:extLst>
              <a:ext uri="{FF2B5EF4-FFF2-40B4-BE49-F238E27FC236}">
                <a16:creationId xmlns:a16="http://schemas.microsoft.com/office/drawing/2014/main" id="{F4C393B4-54E9-2A74-D267-67CBB78E9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6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8ED9DE26-E132-49ED-A00B-B5BB43F64AF7}"/>
              </a:ext>
            </a:extLst>
          </p:cNvPr>
          <p:cNvSpPr txBox="1"/>
          <p:nvPr/>
        </p:nvSpPr>
        <p:spPr>
          <a:xfrm>
            <a:off x="809833" y="-69152"/>
            <a:ext cx="4229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rgbClr val="FF0000"/>
                </a:solidFill>
              </a:rPr>
              <a:t>Den </a:t>
            </a:r>
            <a:r>
              <a:rPr lang="nb-NO" sz="4400" b="1" dirty="0" err="1">
                <a:solidFill>
                  <a:srgbClr val="FF0000"/>
                </a:solidFill>
              </a:rPr>
              <a:t>gyldne</a:t>
            </a:r>
            <a:r>
              <a:rPr lang="nb-NO" sz="4400" b="1" dirty="0">
                <a:solidFill>
                  <a:srgbClr val="FF0000"/>
                </a:solidFill>
              </a:rPr>
              <a:t> regel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9E0C6BE-C7C2-4767-8E2B-4B8C29DBC80E}"/>
              </a:ext>
            </a:extLst>
          </p:cNvPr>
          <p:cNvSpPr txBox="1"/>
          <p:nvPr/>
        </p:nvSpPr>
        <p:spPr>
          <a:xfrm>
            <a:off x="809833" y="886025"/>
            <a:ext cx="6781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:/: Alt dere vil at andre skal gjøre mot dere</a:t>
            </a:r>
            <a:b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nb-NO" sz="2400" b="1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29D4930-009C-4A9E-83D0-9C95EFD461F4}"/>
              </a:ext>
            </a:extLst>
          </p:cNvPr>
          <p:cNvSpPr txBox="1"/>
          <p:nvPr/>
        </p:nvSpPr>
        <p:spPr>
          <a:xfrm>
            <a:off x="809833" y="1578647"/>
            <a:ext cx="44811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skal også dere gjøre mot dem :/:</a:t>
            </a:r>
            <a:endParaRPr lang="nb-NO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0957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6300">
        <p159:morph option="byObject"/>
      </p:transition>
    </mc:Choice>
    <mc:Fallback xmlns="">
      <p:transition spd="slow" advTm="16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Gratis illustrasjoner av Hjelper hverandre">
            <a:extLst>
              <a:ext uri="{FF2B5EF4-FFF2-40B4-BE49-F238E27FC236}">
                <a16:creationId xmlns:a16="http://schemas.microsoft.com/office/drawing/2014/main" id="{8DF3FF36-7D19-46F2-4F67-FE985CB45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6C5A8318-997C-4C03-97ED-123B7D7A92CD}"/>
              </a:ext>
            </a:extLst>
          </p:cNvPr>
          <p:cNvSpPr txBox="1"/>
          <p:nvPr/>
        </p:nvSpPr>
        <p:spPr>
          <a:xfrm>
            <a:off x="3491126" y="6222517"/>
            <a:ext cx="3643239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Være grener og bære frukt</a:t>
            </a:r>
            <a:endParaRPr lang="nb-NO" sz="1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CFD1695-1EFB-4BE0-8A82-5095F6C9030D}"/>
              </a:ext>
            </a:extLst>
          </p:cNvPr>
          <p:cNvSpPr txBox="1"/>
          <p:nvPr/>
        </p:nvSpPr>
        <p:spPr>
          <a:xfrm>
            <a:off x="836463" y="766469"/>
            <a:ext cx="41370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Hvor kan jeg få dette sinnelag?</a:t>
            </a:r>
            <a:endParaRPr lang="nb-NO" sz="2400" b="1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2756261-531D-4D46-AB70-D36EFA72C643}"/>
              </a:ext>
            </a:extLst>
          </p:cNvPr>
          <p:cNvSpPr txBox="1"/>
          <p:nvPr/>
        </p:nvSpPr>
        <p:spPr>
          <a:xfrm>
            <a:off x="809833" y="1500644"/>
            <a:ext cx="41370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min Jesu nærhet hver en dag</a:t>
            </a:r>
            <a:endParaRPr lang="nb-NO" sz="2400" b="1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B770FC7C-6836-4537-BE49-9523BB6F6A30}"/>
              </a:ext>
            </a:extLst>
          </p:cNvPr>
          <p:cNvSpPr txBox="1"/>
          <p:nvPr/>
        </p:nvSpPr>
        <p:spPr>
          <a:xfrm>
            <a:off x="3464496" y="5492509"/>
            <a:ext cx="46640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Ja, Han er selve treet hvor vi kan få</a:t>
            </a:r>
            <a:endParaRPr lang="nb-NO" sz="2400" b="1" dirty="0">
              <a:solidFill>
                <a:schemeClr val="bg1"/>
              </a:solidFill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3D281F36-275A-4853-8661-B7F830245E39}"/>
              </a:ext>
            </a:extLst>
          </p:cNvPr>
          <p:cNvSpPr txBox="1"/>
          <p:nvPr/>
        </p:nvSpPr>
        <p:spPr>
          <a:xfrm>
            <a:off x="809833" y="-69152"/>
            <a:ext cx="4229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rgbClr val="FF0000"/>
                </a:solidFill>
              </a:rPr>
              <a:t>Den </a:t>
            </a:r>
            <a:r>
              <a:rPr lang="nb-NO" sz="4400" b="1" dirty="0" err="1">
                <a:solidFill>
                  <a:srgbClr val="FF0000"/>
                </a:solidFill>
              </a:rPr>
              <a:t>gyldne</a:t>
            </a:r>
            <a:r>
              <a:rPr lang="nb-NO" sz="4400" b="1" dirty="0">
                <a:solidFill>
                  <a:srgbClr val="FF0000"/>
                </a:solidFill>
              </a:rPr>
              <a:t> regel</a:t>
            </a:r>
          </a:p>
        </p:txBody>
      </p:sp>
      <p:pic>
        <p:nvPicPr>
          <p:cNvPr id="3074" name="Picture 2" descr="Ei Bok, Bibelen, Åpen, Briller">
            <a:extLst>
              <a:ext uri="{FF2B5EF4-FFF2-40B4-BE49-F238E27FC236}">
                <a16:creationId xmlns:a16="http://schemas.microsoft.com/office/drawing/2014/main" id="{A9FD8311-AB1C-48BA-92E7-4EB8456DC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008" y="225688"/>
            <a:ext cx="3794126" cy="214286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ruer, Hvite Druer, Drue Pergel, Vin">
            <a:extLst>
              <a:ext uri="{FF2B5EF4-FFF2-40B4-BE49-F238E27FC236}">
                <a16:creationId xmlns:a16="http://schemas.microsoft.com/office/drawing/2014/main" id="{0DC81399-84F1-48A1-991A-444804F41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06049"/>
            <a:ext cx="3464496" cy="23096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4059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4000">
        <p159:morph option="byObject"/>
      </p:transition>
    </mc:Choice>
    <mc:Fallback xmlns="">
      <p:transition spd="slow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Gratis illustrasjoner av Hjelper hverandre">
            <a:extLst>
              <a:ext uri="{FF2B5EF4-FFF2-40B4-BE49-F238E27FC236}">
                <a16:creationId xmlns:a16="http://schemas.microsoft.com/office/drawing/2014/main" id="{C5539644-2C6F-24C5-F706-ACC2C9191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6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F0674B2D-A2B0-433D-8106-BD9F635F0885}"/>
              </a:ext>
            </a:extLst>
          </p:cNvPr>
          <p:cNvSpPr txBox="1"/>
          <p:nvPr/>
        </p:nvSpPr>
        <p:spPr>
          <a:xfrm>
            <a:off x="809833" y="-69152"/>
            <a:ext cx="4229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rgbClr val="FF0000"/>
                </a:solidFill>
              </a:rPr>
              <a:t>Den </a:t>
            </a:r>
            <a:r>
              <a:rPr lang="nb-NO" sz="4400" b="1" dirty="0" err="1">
                <a:solidFill>
                  <a:srgbClr val="FF0000"/>
                </a:solidFill>
              </a:rPr>
              <a:t>gyldne</a:t>
            </a:r>
            <a:r>
              <a:rPr lang="nb-NO" sz="4400" b="1" dirty="0">
                <a:solidFill>
                  <a:srgbClr val="FF0000"/>
                </a:solidFill>
              </a:rPr>
              <a:t> regel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7E49AF1-9C2F-4E14-8728-26AA62EEC2BF}"/>
              </a:ext>
            </a:extLst>
          </p:cNvPr>
          <p:cNvSpPr txBox="1"/>
          <p:nvPr/>
        </p:nvSpPr>
        <p:spPr>
          <a:xfrm>
            <a:off x="809833" y="886025"/>
            <a:ext cx="6781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:/: Alt dere vil at andre skal gjøre mot dere</a:t>
            </a:r>
            <a:b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nb-NO" sz="2400" b="1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87A150F3-D6EC-422D-9A88-1298B5BAE573}"/>
              </a:ext>
            </a:extLst>
          </p:cNvPr>
          <p:cNvSpPr txBox="1"/>
          <p:nvPr/>
        </p:nvSpPr>
        <p:spPr>
          <a:xfrm>
            <a:off x="809833" y="1578647"/>
            <a:ext cx="44811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skal også dere gjøre mot dem :/:</a:t>
            </a:r>
            <a:endParaRPr lang="nb-NO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2555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5000">
        <p159:morph option="byObject"/>
      </p:transition>
    </mc:Choice>
    <mc:Fallback xmlns="">
      <p:transition spd="slow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8.3|5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.6|3.6|3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4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.7|3.4|4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4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3|3.4|4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5.7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</TotalTime>
  <Words>190</Words>
  <Application>Microsoft Office PowerPoint</Application>
  <PresentationFormat>Widescreen</PresentationFormat>
  <Paragraphs>29</Paragraphs>
  <Slides>7</Slides>
  <Notes>0</Notes>
  <HiddenSlides>0</HiddenSlides>
  <MMClips>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Magne Tangen</dc:creator>
  <cp:lastModifiedBy>Magne Tangen</cp:lastModifiedBy>
  <cp:revision>1</cp:revision>
  <dcterms:created xsi:type="dcterms:W3CDTF">2022-04-14T08:19:38Z</dcterms:created>
  <dcterms:modified xsi:type="dcterms:W3CDTF">2022-07-25T13:53:15Z</dcterms:modified>
</cp:coreProperties>
</file>