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0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e Tangen" userId="5aa67fdd64a65c0e" providerId="LiveId" clId="{4ACB035A-B296-405F-9604-3B537B575448}"/>
    <pc:docChg chg="undo custSel addSld delSld modSld sldOrd">
      <pc:chgData name="Magne Tangen" userId="5aa67fdd64a65c0e" providerId="LiveId" clId="{4ACB035A-B296-405F-9604-3B537B575448}" dt="2022-10-05T11:20:43.380" v="589" actId="14100"/>
      <pc:docMkLst>
        <pc:docMk/>
      </pc:docMkLst>
      <pc:sldChg chg="addSp delSp modSp mod modTransition modAnim">
        <pc:chgData name="Magne Tangen" userId="5aa67fdd64a65c0e" providerId="LiveId" clId="{4ACB035A-B296-405F-9604-3B537B575448}" dt="2022-10-05T11:17:14.749" v="570" actId="1076"/>
        <pc:sldMkLst>
          <pc:docMk/>
          <pc:sldMk cId="2337794223" sldId="256"/>
        </pc:sldMkLst>
        <pc:spChg chg="del">
          <ac:chgData name="Magne Tangen" userId="5aa67fdd64a65c0e" providerId="LiveId" clId="{4ACB035A-B296-405F-9604-3B537B575448}" dt="2022-04-16T16:16:13.316" v="2" actId="478"/>
          <ac:spMkLst>
            <pc:docMk/>
            <pc:sldMk cId="2337794223" sldId="256"/>
            <ac:spMk id="2" creationId="{26B5B3AA-B746-4A18-BC9A-CE95B1012E44}"/>
          </ac:spMkLst>
        </pc:spChg>
        <pc:spChg chg="del">
          <ac:chgData name="Magne Tangen" userId="5aa67fdd64a65c0e" providerId="LiveId" clId="{4ACB035A-B296-405F-9604-3B537B575448}" dt="2022-04-16T16:16:13.316" v="2" actId="478"/>
          <ac:spMkLst>
            <pc:docMk/>
            <pc:sldMk cId="2337794223" sldId="256"/>
            <ac:spMk id="3" creationId="{131B6D0F-9D60-47EE-9EB4-2B23AE2403C8}"/>
          </ac:spMkLst>
        </pc:spChg>
        <pc:spChg chg="add mod">
          <ac:chgData name="Magne Tangen" userId="5aa67fdd64a65c0e" providerId="LiveId" clId="{4ACB035A-B296-405F-9604-3B537B575448}" dt="2022-07-16T20:30:16.208" v="555" actId="20577"/>
          <ac:spMkLst>
            <pc:docMk/>
            <pc:sldMk cId="2337794223" sldId="256"/>
            <ac:spMk id="3" creationId="{ED69FE51-04A9-4866-9D92-BDC1677E932E}"/>
          </ac:spMkLst>
        </pc:spChg>
        <pc:spChg chg="add del mod">
          <ac:chgData name="Magne Tangen" userId="5aa67fdd64a65c0e" providerId="LiveId" clId="{4ACB035A-B296-405F-9604-3B537B575448}" dt="2022-04-23T20:35:43.374" v="156" actId="478"/>
          <ac:spMkLst>
            <pc:docMk/>
            <pc:sldMk cId="2337794223" sldId="256"/>
            <ac:spMk id="4" creationId="{4E5499C3-93A9-428C-B960-162F77B7DE48}"/>
          </ac:spMkLst>
        </pc:spChg>
        <pc:spChg chg="add del mod">
          <ac:chgData name="Magne Tangen" userId="5aa67fdd64a65c0e" providerId="LiveId" clId="{4ACB035A-B296-405F-9604-3B537B575448}" dt="2022-04-24T07:46:05.421" v="260" actId="478"/>
          <ac:spMkLst>
            <pc:docMk/>
            <pc:sldMk cId="2337794223" sldId="256"/>
            <ac:spMk id="5" creationId="{82C9997D-6D1F-4C54-992A-5BFE13AB12C2}"/>
          </ac:spMkLst>
        </pc:spChg>
        <pc:spChg chg="add mod">
          <ac:chgData name="Magne Tangen" userId="5aa67fdd64a65c0e" providerId="LiveId" clId="{4ACB035A-B296-405F-9604-3B537B575448}" dt="2022-10-05T11:17:04.878" v="569" actId="1076"/>
          <ac:spMkLst>
            <pc:docMk/>
            <pc:sldMk cId="2337794223" sldId="256"/>
            <ac:spMk id="6" creationId="{6AF60976-D850-4982-A084-2127E4D4D0B0}"/>
          </ac:spMkLst>
        </pc:spChg>
        <pc:spChg chg="add mod">
          <ac:chgData name="Magne Tangen" userId="5aa67fdd64a65c0e" providerId="LiveId" clId="{4ACB035A-B296-405F-9604-3B537B575448}" dt="2022-10-05T11:17:14.749" v="570" actId="1076"/>
          <ac:spMkLst>
            <pc:docMk/>
            <pc:sldMk cId="2337794223" sldId="256"/>
            <ac:spMk id="7" creationId="{44EBEAB4-4C91-411C-9A21-DD40EE07635C}"/>
          </ac:spMkLst>
        </pc:spChg>
        <pc:spChg chg="add del mod">
          <ac:chgData name="Magne Tangen" userId="5aa67fdd64a65c0e" providerId="LiveId" clId="{4ACB035A-B296-405F-9604-3B537B575448}" dt="2022-04-24T07:49:37.814" v="271"/>
          <ac:spMkLst>
            <pc:docMk/>
            <pc:sldMk cId="2337794223" sldId="256"/>
            <ac:spMk id="8" creationId="{59956A6D-8B9D-4959-962C-96A9FF47B38B}"/>
          </ac:spMkLst>
        </pc:spChg>
        <pc:spChg chg="add del mod">
          <ac:chgData name="Magne Tangen" userId="5aa67fdd64a65c0e" providerId="LiveId" clId="{4ACB035A-B296-405F-9604-3B537B575448}" dt="2022-07-03T21:05:46.663" v="464" actId="478"/>
          <ac:spMkLst>
            <pc:docMk/>
            <pc:sldMk cId="2337794223" sldId="256"/>
            <ac:spMk id="9" creationId="{D53F03AA-F3A6-46CD-9F83-0A4BAC1E00BD}"/>
          </ac:spMkLst>
        </pc:spChg>
        <pc:spChg chg="add mod">
          <ac:chgData name="Magne Tangen" userId="5aa67fdd64a65c0e" providerId="LiveId" clId="{4ACB035A-B296-405F-9604-3B537B575448}" dt="2022-07-03T21:05:49.822" v="465"/>
          <ac:spMkLst>
            <pc:docMk/>
            <pc:sldMk cId="2337794223" sldId="256"/>
            <ac:spMk id="12" creationId="{F6E3A387-F3EE-BDAD-DAE5-62A51E07BE93}"/>
          </ac:spMkLst>
        </pc:spChg>
        <pc:spChg chg="add del mod">
          <ac:chgData name="Magne Tangen" userId="5aa67fdd64a65c0e" providerId="LiveId" clId="{4ACB035A-B296-405F-9604-3B537B575448}" dt="2022-04-24T07:49:45.867" v="272" actId="478"/>
          <ac:spMkLst>
            <pc:docMk/>
            <pc:sldMk cId="2337794223" sldId="256"/>
            <ac:spMk id="13" creationId="{14922AE7-5306-4832-B890-72020CE7F149}"/>
          </ac:spMkLst>
        </pc:spChg>
        <pc:picChg chg="add mod">
          <ac:chgData name="Magne Tangen" userId="5aa67fdd64a65c0e" providerId="LiveId" clId="{4ACB035A-B296-405F-9604-3B537B575448}" dt="2022-04-24T07:52:53.058" v="288" actId="1076"/>
          <ac:picMkLst>
            <pc:docMk/>
            <pc:sldMk cId="2337794223" sldId="256"/>
            <ac:picMk id="2" creationId="{99A131C7-9A7D-4EB0-B127-7AB7BA4EB43C}"/>
          </ac:picMkLst>
        </pc:picChg>
        <pc:picChg chg="add del mod">
          <ac:chgData name="Magne Tangen" userId="5aa67fdd64a65c0e" providerId="LiveId" clId="{4ACB035A-B296-405F-9604-3B537B575448}" dt="2022-07-03T20:23:46.657" v="355" actId="478"/>
          <ac:picMkLst>
            <pc:docMk/>
            <pc:sldMk cId="2337794223" sldId="256"/>
            <ac:picMk id="4" creationId="{F8AB7FEE-2C61-300A-C93B-7DB091E5A53E}"/>
          </ac:picMkLst>
        </pc:picChg>
        <pc:picChg chg="add del mod">
          <ac:chgData name="Magne Tangen" userId="5aa67fdd64a65c0e" providerId="LiveId" clId="{4ACB035A-B296-405F-9604-3B537B575448}" dt="2022-04-23T20:10:37.418" v="6" actId="478"/>
          <ac:picMkLst>
            <pc:docMk/>
            <pc:sldMk cId="2337794223" sldId="256"/>
            <ac:picMk id="1026" creationId="{46E3759F-A869-4D71-9B3D-4EFCF7A0FA7B}"/>
          </ac:picMkLst>
        </pc:picChg>
        <pc:picChg chg="add del mod">
          <ac:chgData name="Magne Tangen" userId="5aa67fdd64a65c0e" providerId="LiveId" clId="{4ACB035A-B296-405F-9604-3B537B575448}" dt="2022-07-03T20:23:46.657" v="355" actId="478"/>
          <ac:picMkLst>
            <pc:docMk/>
            <pc:sldMk cId="2337794223" sldId="256"/>
            <ac:picMk id="1026" creationId="{CA2E1675-5DA8-8A84-FF98-5692F7A8CEF6}"/>
          </ac:picMkLst>
        </pc:picChg>
        <pc:picChg chg="add mod">
          <ac:chgData name="Magne Tangen" userId="5aa67fdd64a65c0e" providerId="LiveId" clId="{4ACB035A-B296-405F-9604-3B537B575448}" dt="2022-04-24T07:22:47.500" v="169"/>
          <ac:picMkLst>
            <pc:docMk/>
            <pc:sldMk cId="2337794223" sldId="256"/>
            <ac:picMk id="1028" creationId="{E4CCDA36-A865-4623-8014-49B3DC3C758B}"/>
          </ac:picMkLst>
        </pc:picChg>
        <pc:picChg chg="add del mod">
          <ac:chgData name="Magne Tangen" userId="5aa67fdd64a65c0e" providerId="LiveId" clId="{4ACB035A-B296-405F-9604-3B537B575448}" dt="2022-07-03T20:23:46.657" v="355" actId="478"/>
          <ac:picMkLst>
            <pc:docMk/>
            <pc:sldMk cId="2337794223" sldId="256"/>
            <ac:picMk id="1030" creationId="{31C6B519-87E5-3E63-7487-064CE7576D34}"/>
          </ac:picMkLst>
        </pc:picChg>
        <pc:picChg chg="add del mod">
          <ac:chgData name="Magne Tangen" userId="5aa67fdd64a65c0e" providerId="LiveId" clId="{4ACB035A-B296-405F-9604-3B537B575448}" dt="2022-04-23T20:30:04.568" v="89" actId="478"/>
          <ac:picMkLst>
            <pc:docMk/>
            <pc:sldMk cId="2337794223" sldId="256"/>
            <ac:picMk id="1030" creationId="{439FAB6B-0FCC-4DF1-B3E3-66D0C0808919}"/>
          </ac:picMkLst>
        </pc:picChg>
        <pc:picChg chg="add mod">
          <ac:chgData name="Magne Tangen" userId="5aa67fdd64a65c0e" providerId="LiveId" clId="{4ACB035A-B296-405F-9604-3B537B575448}" dt="2022-04-23T20:36:48.136" v="163" actId="14100"/>
          <ac:picMkLst>
            <pc:docMk/>
            <pc:sldMk cId="2337794223" sldId="256"/>
            <ac:picMk id="1032" creationId="{E4E10BC3-A738-41B1-8736-6CC4BCF404F7}"/>
          </ac:picMkLst>
        </pc:picChg>
        <pc:picChg chg="add del mod">
          <ac:chgData name="Magne Tangen" userId="5aa67fdd64a65c0e" providerId="LiveId" clId="{4ACB035A-B296-405F-9604-3B537B575448}" dt="2022-04-23T20:31:58.579" v="100" actId="478"/>
          <ac:picMkLst>
            <pc:docMk/>
            <pc:sldMk cId="2337794223" sldId="256"/>
            <ac:picMk id="1034" creationId="{90693E8B-40BC-489E-9506-8E450CE4C56B}"/>
          </ac:picMkLst>
        </pc:picChg>
      </pc:sldChg>
      <pc:sldChg chg="addSp delSp modSp add mod modTransition modAnim">
        <pc:chgData name="Magne Tangen" userId="5aa67fdd64a65c0e" providerId="LiveId" clId="{4ACB035A-B296-405F-9604-3B537B575448}" dt="2022-10-05T11:17:55.830" v="575" actId="14100"/>
        <pc:sldMkLst>
          <pc:docMk/>
          <pc:sldMk cId="4037644191" sldId="257"/>
        </pc:sldMkLst>
        <pc:spChg chg="del mod">
          <ac:chgData name="Magne Tangen" userId="5aa67fdd64a65c0e" providerId="LiveId" clId="{4ACB035A-B296-405F-9604-3B537B575448}" dt="2022-04-24T07:46:12.979" v="261" actId="478"/>
          <ac:spMkLst>
            <pc:docMk/>
            <pc:sldMk cId="4037644191" sldId="257"/>
            <ac:spMk id="5" creationId="{82C9997D-6D1F-4C54-992A-5BFE13AB12C2}"/>
          </ac:spMkLst>
        </pc:spChg>
        <pc:spChg chg="add del mod">
          <ac:chgData name="Magne Tangen" userId="5aa67fdd64a65c0e" providerId="LiveId" clId="{4ACB035A-B296-405F-9604-3B537B575448}" dt="2022-07-03T21:05:27.301" v="462" actId="478"/>
          <ac:spMkLst>
            <pc:docMk/>
            <pc:sldMk cId="4037644191" sldId="257"/>
            <ac:spMk id="8" creationId="{27AE99B8-D7C8-407B-A767-40511142D97D}"/>
          </ac:spMkLst>
        </pc:spChg>
        <pc:spChg chg="add mod">
          <ac:chgData name="Magne Tangen" userId="5aa67fdd64a65c0e" providerId="LiveId" clId="{4ACB035A-B296-405F-9604-3B537B575448}" dt="2022-10-05T11:17:55.830" v="575" actId="14100"/>
          <ac:spMkLst>
            <pc:docMk/>
            <pc:sldMk cId="4037644191" sldId="257"/>
            <ac:spMk id="9" creationId="{1A32F5B7-1C94-47E2-BE0D-16FC2CA841C9}"/>
          </ac:spMkLst>
        </pc:spChg>
        <pc:spChg chg="add mod">
          <ac:chgData name="Magne Tangen" userId="5aa67fdd64a65c0e" providerId="LiveId" clId="{4ACB035A-B296-405F-9604-3B537B575448}" dt="2022-07-03T21:05:30.931" v="463"/>
          <ac:spMkLst>
            <pc:docMk/>
            <pc:sldMk cId="4037644191" sldId="257"/>
            <ac:spMk id="10" creationId="{566B50C8-17B8-5C6A-F4F1-22008FAE4343}"/>
          </ac:spMkLst>
        </pc:spChg>
        <pc:spChg chg="add mod">
          <ac:chgData name="Magne Tangen" userId="5aa67fdd64a65c0e" providerId="LiveId" clId="{4ACB035A-B296-405F-9604-3B537B575448}" dt="2022-10-05T11:17:37.546" v="573" actId="14100"/>
          <ac:spMkLst>
            <pc:docMk/>
            <pc:sldMk cId="4037644191" sldId="257"/>
            <ac:spMk id="11" creationId="{E348E05F-BCEE-4A31-82FD-1E3384B4E9B7}"/>
          </ac:spMkLst>
        </pc:spChg>
        <pc:picChg chg="add mod">
          <ac:chgData name="Magne Tangen" userId="5aa67fdd64a65c0e" providerId="LiveId" clId="{4ACB035A-B296-405F-9604-3B537B575448}" dt="2022-07-03T20:28:13.158" v="367" actId="1076"/>
          <ac:picMkLst>
            <pc:docMk/>
            <pc:sldMk cId="4037644191" sldId="257"/>
            <ac:picMk id="2" creationId="{D102BCCC-8A19-521D-137B-CC56EC54D724}"/>
          </ac:picMkLst>
        </pc:picChg>
        <pc:picChg chg="add mod modCrop">
          <ac:chgData name="Magne Tangen" userId="5aa67fdd64a65c0e" providerId="LiveId" clId="{4ACB035A-B296-405F-9604-3B537B575448}" dt="2022-04-23T20:20:14.183" v="46" actId="1076"/>
          <ac:picMkLst>
            <pc:docMk/>
            <pc:sldMk cId="4037644191" sldId="257"/>
            <ac:picMk id="3" creationId="{D916EE88-537D-4563-A2CC-15F683D51703}"/>
          </ac:picMkLst>
        </pc:picChg>
        <pc:picChg chg="mod">
          <ac:chgData name="Magne Tangen" userId="5aa67fdd64a65c0e" providerId="LiveId" clId="{4ACB035A-B296-405F-9604-3B537B575448}" dt="2022-04-23T20:19:16.702" v="40" actId="1440"/>
          <ac:picMkLst>
            <pc:docMk/>
            <pc:sldMk cId="4037644191" sldId="257"/>
            <ac:picMk id="1026" creationId="{46E3759F-A869-4D71-9B3D-4EFCF7A0FA7B}"/>
          </ac:picMkLst>
        </pc:picChg>
        <pc:picChg chg="add del mod">
          <ac:chgData name="Magne Tangen" userId="5aa67fdd64a65c0e" providerId="LiveId" clId="{4ACB035A-B296-405F-9604-3B537B575448}" dt="2022-07-03T20:29:22.352" v="368" actId="478"/>
          <ac:picMkLst>
            <pc:docMk/>
            <pc:sldMk cId="4037644191" sldId="257"/>
            <ac:picMk id="2050" creationId="{474ACB99-4EA9-1BC9-8FDC-1B0C90AC45D8}"/>
          </ac:picMkLst>
        </pc:picChg>
        <pc:picChg chg="add del mod">
          <ac:chgData name="Magne Tangen" userId="5aa67fdd64a65c0e" providerId="LiveId" clId="{4ACB035A-B296-405F-9604-3B537B575448}" dt="2022-04-23T20:16:14.021" v="19" actId="478"/>
          <ac:picMkLst>
            <pc:docMk/>
            <pc:sldMk cId="4037644191" sldId="257"/>
            <ac:picMk id="2050" creationId="{76ADA7C3-863B-4657-B6A3-F01C1BEA7735}"/>
          </ac:picMkLst>
        </pc:picChg>
        <pc:picChg chg="add del mod">
          <ac:chgData name="Magne Tangen" userId="5aa67fdd64a65c0e" providerId="LiveId" clId="{4ACB035A-B296-405F-9604-3B537B575448}" dt="2022-10-05T11:17:46.981" v="574" actId="478"/>
          <ac:picMkLst>
            <pc:docMk/>
            <pc:sldMk cId="4037644191" sldId="257"/>
            <ac:picMk id="2052" creationId="{E99B9114-F3DE-49CB-843C-6CAEDF47586D}"/>
          </ac:picMkLst>
        </pc:picChg>
      </pc:sldChg>
      <pc:sldChg chg="modSp add del mod ord">
        <pc:chgData name="Magne Tangen" userId="5aa67fdd64a65c0e" providerId="LiveId" clId="{4ACB035A-B296-405F-9604-3B537B575448}" dt="2022-04-23T20:37:37.835" v="166" actId="47"/>
        <pc:sldMkLst>
          <pc:docMk/>
          <pc:sldMk cId="554536000" sldId="258"/>
        </pc:sldMkLst>
        <pc:spChg chg="mod">
          <ac:chgData name="Magne Tangen" userId="5aa67fdd64a65c0e" providerId="LiveId" clId="{4ACB035A-B296-405F-9604-3B537B575448}" dt="2022-04-23T20:35:23.462" v="154" actId="1076"/>
          <ac:spMkLst>
            <pc:docMk/>
            <pc:sldMk cId="554536000" sldId="258"/>
            <ac:spMk id="4" creationId="{4E5499C3-93A9-428C-B960-162F77B7DE48}"/>
          </ac:spMkLst>
        </pc:spChg>
        <pc:picChg chg="mod">
          <ac:chgData name="Magne Tangen" userId="5aa67fdd64a65c0e" providerId="LiveId" clId="{4ACB035A-B296-405F-9604-3B537B575448}" dt="2022-04-23T20:35:16.873" v="153" actId="14100"/>
          <ac:picMkLst>
            <pc:docMk/>
            <pc:sldMk cId="554536000" sldId="258"/>
            <ac:picMk id="1028" creationId="{E4CCDA36-A865-4623-8014-49B3DC3C758B}"/>
          </ac:picMkLst>
        </pc:picChg>
      </pc:sldChg>
      <pc:sldChg chg="addSp delSp modSp add del mod ord">
        <pc:chgData name="Magne Tangen" userId="5aa67fdd64a65c0e" providerId="LiveId" clId="{4ACB035A-B296-405F-9604-3B537B575448}" dt="2022-04-24T07:57:17.022" v="318" actId="47"/>
        <pc:sldMkLst>
          <pc:docMk/>
          <pc:sldMk cId="2877858281" sldId="259"/>
        </pc:sldMkLst>
        <pc:spChg chg="del">
          <ac:chgData name="Magne Tangen" userId="5aa67fdd64a65c0e" providerId="LiveId" clId="{4ACB035A-B296-405F-9604-3B537B575448}" dt="2022-04-24T07:46:19.292" v="262" actId="478"/>
          <ac:spMkLst>
            <pc:docMk/>
            <pc:sldMk cId="2877858281" sldId="259"/>
            <ac:spMk id="5" creationId="{82C9997D-6D1F-4C54-992A-5BFE13AB12C2}"/>
          </ac:spMkLst>
        </pc:spChg>
        <pc:spChg chg="add mod">
          <ac:chgData name="Magne Tangen" userId="5aa67fdd64a65c0e" providerId="LiveId" clId="{4ACB035A-B296-405F-9604-3B537B575448}" dt="2022-04-24T07:50:04.525" v="275"/>
          <ac:spMkLst>
            <pc:docMk/>
            <pc:sldMk cId="2877858281" sldId="259"/>
            <ac:spMk id="9" creationId="{B6EBFE74-39AE-4D3D-B016-4A1EEEB9D20B}"/>
          </ac:spMkLst>
        </pc:spChg>
        <pc:spChg chg="del">
          <ac:chgData name="Magne Tangen" userId="5aa67fdd64a65c0e" providerId="LiveId" clId="{4ACB035A-B296-405F-9604-3B537B575448}" dt="2022-04-24T07:50:01.149" v="274" actId="478"/>
          <ac:spMkLst>
            <pc:docMk/>
            <pc:sldMk cId="2877858281" sldId="259"/>
            <ac:spMk id="13" creationId="{14922AE7-5306-4832-B890-72020CE7F149}"/>
          </ac:spMkLst>
        </pc:spChg>
        <pc:picChg chg="add mod">
          <ac:chgData name="Magne Tangen" userId="5aa67fdd64a65c0e" providerId="LiveId" clId="{4ACB035A-B296-405F-9604-3B537B575448}" dt="2022-04-24T07:23:16.248" v="172" actId="167"/>
          <ac:picMkLst>
            <pc:docMk/>
            <pc:sldMk cId="2877858281" sldId="259"/>
            <ac:picMk id="8" creationId="{F67406AF-763B-4BB3-98C0-F133032E2445}"/>
          </ac:picMkLst>
        </pc:picChg>
        <pc:picChg chg="del">
          <ac:chgData name="Magne Tangen" userId="5aa67fdd64a65c0e" providerId="LiveId" clId="{4ACB035A-B296-405F-9604-3B537B575448}" dt="2022-04-24T07:23:04.243" v="170" actId="478"/>
          <ac:picMkLst>
            <pc:docMk/>
            <pc:sldMk cId="2877858281" sldId="259"/>
            <ac:picMk id="1028" creationId="{E4CCDA36-A865-4623-8014-49B3DC3C758B}"/>
          </ac:picMkLst>
        </pc:picChg>
      </pc:sldChg>
      <pc:sldChg chg="addSp delSp modSp add mod ord modTransition modAnim">
        <pc:chgData name="Magne Tangen" userId="5aa67fdd64a65c0e" providerId="LiveId" clId="{4ACB035A-B296-405F-9604-3B537B575448}" dt="2022-10-05T11:19:40.753" v="583" actId="1076"/>
        <pc:sldMkLst>
          <pc:docMk/>
          <pc:sldMk cId="2724399246" sldId="260"/>
        </pc:sldMkLst>
        <pc:spChg chg="del mod">
          <ac:chgData name="Magne Tangen" userId="5aa67fdd64a65c0e" providerId="LiveId" clId="{4ACB035A-B296-405F-9604-3B537B575448}" dt="2022-04-24T07:26:17.351" v="196" actId="478"/>
          <ac:spMkLst>
            <pc:docMk/>
            <pc:sldMk cId="2724399246" sldId="260"/>
            <ac:spMk id="5" creationId="{82C9997D-6D1F-4C54-992A-5BFE13AB12C2}"/>
          </ac:spMkLst>
        </pc:spChg>
        <pc:spChg chg="del">
          <ac:chgData name="Magne Tangen" userId="5aa67fdd64a65c0e" providerId="LiveId" clId="{4ACB035A-B296-405F-9604-3B537B575448}" dt="2022-04-24T07:25:03.519" v="181" actId="478"/>
          <ac:spMkLst>
            <pc:docMk/>
            <pc:sldMk cId="2724399246" sldId="260"/>
            <ac:spMk id="9" creationId="{1A32F5B7-1C94-47E2-BE0D-16FC2CA841C9}"/>
          </ac:spMkLst>
        </pc:spChg>
        <pc:spChg chg="add mod">
          <ac:chgData name="Magne Tangen" userId="5aa67fdd64a65c0e" providerId="LiveId" clId="{4ACB035A-B296-405F-9604-3B537B575448}" dt="2022-10-05T11:19:34.016" v="582" actId="1076"/>
          <ac:spMkLst>
            <pc:docMk/>
            <pc:sldMk cId="2724399246" sldId="260"/>
            <ac:spMk id="10" creationId="{A5D29C05-8EE5-4596-995A-5F28B408C759}"/>
          </ac:spMkLst>
        </pc:spChg>
        <pc:spChg chg="add mod">
          <ac:chgData name="Magne Tangen" userId="5aa67fdd64a65c0e" providerId="LiveId" clId="{4ACB035A-B296-405F-9604-3B537B575448}" dt="2022-07-03T21:05:04.448" v="459"/>
          <ac:spMkLst>
            <pc:docMk/>
            <pc:sldMk cId="2724399246" sldId="260"/>
            <ac:spMk id="11" creationId="{81D990DF-650F-83E4-1FD1-DDF967D05248}"/>
          </ac:spMkLst>
        </pc:spChg>
        <pc:spChg chg="del">
          <ac:chgData name="Magne Tangen" userId="5aa67fdd64a65c0e" providerId="LiveId" clId="{4ACB035A-B296-405F-9604-3B537B575448}" dt="2022-04-24T07:25:03.519" v="181" actId="478"/>
          <ac:spMkLst>
            <pc:docMk/>
            <pc:sldMk cId="2724399246" sldId="260"/>
            <ac:spMk id="11" creationId="{E348E05F-BCEE-4A31-82FD-1E3384B4E9B7}"/>
          </ac:spMkLst>
        </pc:spChg>
        <pc:spChg chg="add mod">
          <ac:chgData name="Magne Tangen" userId="5aa67fdd64a65c0e" providerId="LiveId" clId="{4ACB035A-B296-405F-9604-3B537B575448}" dt="2022-10-05T11:19:23.908" v="581" actId="14100"/>
          <ac:spMkLst>
            <pc:docMk/>
            <pc:sldMk cId="2724399246" sldId="260"/>
            <ac:spMk id="12" creationId="{2947AC89-60AB-41FF-BB77-38B5A3A6ED39}"/>
          </ac:spMkLst>
        </pc:spChg>
        <pc:spChg chg="add mod">
          <ac:chgData name="Magne Tangen" userId="5aa67fdd64a65c0e" providerId="LiveId" clId="{4ACB035A-B296-405F-9604-3B537B575448}" dt="2022-10-05T11:19:40.753" v="583" actId="1076"/>
          <ac:spMkLst>
            <pc:docMk/>
            <pc:sldMk cId="2724399246" sldId="260"/>
            <ac:spMk id="13" creationId="{7A61D9E8-593E-4D1B-B571-9E0D464CBA56}"/>
          </ac:spMkLst>
        </pc:spChg>
        <pc:spChg chg="add del mod">
          <ac:chgData name="Magne Tangen" userId="5aa67fdd64a65c0e" providerId="LiveId" clId="{4ACB035A-B296-405F-9604-3B537B575448}" dt="2022-04-24T07:50:27.012" v="276" actId="478"/>
          <ac:spMkLst>
            <pc:docMk/>
            <pc:sldMk cId="2724399246" sldId="260"/>
            <ac:spMk id="14" creationId="{0F208C0A-06F3-4C76-A54B-40DF7D2CEAB9}"/>
          </ac:spMkLst>
        </pc:spChg>
        <pc:spChg chg="add del mod">
          <ac:chgData name="Magne Tangen" userId="5aa67fdd64a65c0e" providerId="LiveId" clId="{4ACB035A-B296-405F-9604-3B537B575448}" dt="2022-07-03T21:05:01.424" v="458" actId="478"/>
          <ac:spMkLst>
            <pc:docMk/>
            <pc:sldMk cId="2724399246" sldId="260"/>
            <ac:spMk id="18" creationId="{4F8021F5-3BCF-4B2A-8CB1-119B27D52C07}"/>
          </ac:spMkLst>
        </pc:spChg>
        <pc:picChg chg="del">
          <ac:chgData name="Magne Tangen" userId="5aa67fdd64a65c0e" providerId="LiveId" clId="{4ACB035A-B296-405F-9604-3B537B575448}" dt="2022-04-24T07:24:16.412" v="177" actId="478"/>
          <ac:picMkLst>
            <pc:docMk/>
            <pc:sldMk cId="2724399246" sldId="260"/>
            <ac:picMk id="3" creationId="{D916EE88-537D-4563-A2CC-15F683D51703}"/>
          </ac:picMkLst>
        </pc:picChg>
        <pc:picChg chg="add del mod">
          <ac:chgData name="Magne Tangen" userId="5aa67fdd64a65c0e" providerId="LiveId" clId="{4ACB035A-B296-405F-9604-3B537B575448}" dt="2022-04-24T07:38:54.859" v="241" actId="478"/>
          <ac:picMkLst>
            <pc:docMk/>
            <pc:sldMk cId="2724399246" sldId="260"/>
            <ac:picMk id="7" creationId="{19A586A2-DEF3-44A9-825C-1EF600B83D55}"/>
          </ac:picMkLst>
        </pc:picChg>
        <pc:picChg chg="add del mod">
          <ac:chgData name="Magne Tangen" userId="5aa67fdd64a65c0e" providerId="LiveId" clId="{4ACB035A-B296-405F-9604-3B537B575448}" dt="2022-07-03T20:42:27.701" v="403" actId="478"/>
          <ac:picMkLst>
            <pc:docMk/>
            <pc:sldMk cId="2724399246" sldId="260"/>
            <ac:picMk id="9" creationId="{B18D7BBE-9311-F0F0-D568-EC0717C80888}"/>
          </ac:picMkLst>
        </pc:picChg>
        <pc:picChg chg="del">
          <ac:chgData name="Magne Tangen" userId="5aa67fdd64a65c0e" providerId="LiveId" clId="{4ACB035A-B296-405F-9604-3B537B575448}" dt="2022-04-24T07:25:07.370" v="182" actId="478"/>
          <ac:picMkLst>
            <pc:docMk/>
            <pc:sldMk cId="2724399246" sldId="260"/>
            <ac:picMk id="1026" creationId="{46E3759F-A869-4D71-9B3D-4EFCF7A0FA7B}"/>
          </ac:picMkLst>
        </pc:picChg>
        <pc:picChg chg="add mod">
          <ac:chgData name="Magne Tangen" userId="5aa67fdd64a65c0e" providerId="LiveId" clId="{4ACB035A-B296-405F-9604-3B537B575448}" dt="2022-07-03T20:41:49.531" v="399" actId="1076"/>
          <ac:picMkLst>
            <pc:docMk/>
            <pc:sldMk cId="2724399246" sldId="260"/>
            <ac:picMk id="1028" creationId="{B0124690-03AE-4F17-934F-228429E0C633}"/>
          </ac:picMkLst>
        </pc:picChg>
        <pc:picChg chg="add del mod">
          <ac:chgData name="Magne Tangen" userId="5aa67fdd64a65c0e" providerId="LiveId" clId="{4ACB035A-B296-405F-9604-3B537B575448}" dt="2022-07-03T20:42:35.013" v="404" actId="478"/>
          <ac:picMkLst>
            <pc:docMk/>
            <pc:sldMk cId="2724399246" sldId="260"/>
            <ac:picMk id="1030" creationId="{3052E68E-6FA9-448A-8B65-7F415E8152C8}"/>
          </ac:picMkLst>
        </pc:picChg>
        <pc:picChg chg="del">
          <ac:chgData name="Magne Tangen" userId="5aa67fdd64a65c0e" providerId="LiveId" clId="{4ACB035A-B296-405F-9604-3B537B575448}" dt="2022-04-24T07:24:12.858" v="176" actId="478"/>
          <ac:picMkLst>
            <pc:docMk/>
            <pc:sldMk cId="2724399246" sldId="260"/>
            <ac:picMk id="2052" creationId="{E99B9114-F3DE-49CB-843C-6CAEDF47586D}"/>
          </ac:picMkLst>
        </pc:picChg>
        <pc:picChg chg="add del mod">
          <ac:chgData name="Magne Tangen" userId="5aa67fdd64a65c0e" providerId="LiveId" clId="{4ACB035A-B296-405F-9604-3B537B575448}" dt="2022-07-03T20:42:27.701" v="403" actId="478"/>
          <ac:picMkLst>
            <pc:docMk/>
            <pc:sldMk cId="2724399246" sldId="260"/>
            <ac:picMk id="3074" creationId="{006600C0-6E14-4D88-E9D6-48DD2BC317C2}"/>
          </ac:picMkLst>
        </pc:picChg>
        <pc:picChg chg="add mod">
          <ac:chgData name="Magne Tangen" userId="5aa67fdd64a65c0e" providerId="LiveId" clId="{4ACB035A-B296-405F-9604-3B537B575448}" dt="2022-07-03T20:41:43.015" v="398" actId="167"/>
          <ac:picMkLst>
            <pc:docMk/>
            <pc:sldMk cId="2724399246" sldId="260"/>
            <ac:picMk id="3076" creationId="{4B4F4D75-3F11-6EFF-CEB5-8B999038DE28}"/>
          </ac:picMkLst>
        </pc:picChg>
      </pc:sldChg>
      <pc:sldChg chg="addSp delSp modSp add mod modTransition modAnim">
        <pc:chgData name="Magne Tangen" userId="5aa67fdd64a65c0e" providerId="LiveId" clId="{4ACB035A-B296-405F-9604-3B537B575448}" dt="2022-10-05T11:20:23.407" v="587" actId="403"/>
        <pc:sldMkLst>
          <pc:docMk/>
          <pc:sldMk cId="841865930" sldId="261"/>
        </pc:sldMkLst>
        <pc:spChg chg="mod">
          <ac:chgData name="Magne Tangen" userId="5aa67fdd64a65c0e" providerId="LiveId" clId="{4ACB035A-B296-405F-9604-3B537B575448}" dt="2022-10-05T11:20:23.407" v="587" actId="403"/>
          <ac:spMkLst>
            <pc:docMk/>
            <pc:sldMk cId="841865930" sldId="261"/>
            <ac:spMk id="5" creationId="{82C9997D-6D1F-4C54-992A-5BFE13AB12C2}"/>
          </ac:spMkLst>
        </pc:spChg>
        <pc:spChg chg="add mod">
          <ac:chgData name="Magne Tangen" userId="5aa67fdd64a65c0e" providerId="LiveId" clId="{4ACB035A-B296-405F-9604-3B537B575448}" dt="2022-10-05T11:20:23.407" v="587" actId="403"/>
          <ac:spMkLst>
            <pc:docMk/>
            <pc:sldMk cId="841865930" sldId="261"/>
            <ac:spMk id="6" creationId="{B4918F5F-1FE8-44E5-9D6E-83B4428776F1}"/>
          </ac:spMkLst>
        </pc:spChg>
        <pc:spChg chg="add del mod">
          <ac:chgData name="Magne Tangen" userId="5aa67fdd64a65c0e" providerId="LiveId" clId="{4ACB035A-B296-405F-9604-3B537B575448}" dt="2022-04-24T07:51:31.790" v="281" actId="478"/>
          <ac:spMkLst>
            <pc:docMk/>
            <pc:sldMk cId="841865930" sldId="261"/>
            <ac:spMk id="7" creationId="{28C57973-0572-4119-857E-C09F0BAB3DF2}"/>
          </ac:spMkLst>
        </pc:spChg>
        <pc:spChg chg="del">
          <ac:chgData name="Magne Tangen" userId="5aa67fdd64a65c0e" providerId="LiveId" clId="{4ACB035A-B296-405F-9604-3B537B575448}" dt="2022-04-24T07:25:38.280" v="187" actId="478"/>
          <ac:spMkLst>
            <pc:docMk/>
            <pc:sldMk cId="841865930" sldId="261"/>
            <ac:spMk id="10" creationId="{A5D29C05-8EE5-4596-995A-5F28B408C759}"/>
          </ac:spMkLst>
        </pc:spChg>
        <pc:spChg chg="add mod">
          <ac:chgData name="Magne Tangen" userId="5aa67fdd64a65c0e" providerId="LiveId" clId="{4ACB035A-B296-405F-9604-3B537B575448}" dt="2022-07-03T21:04:01.768" v="451" actId="1076"/>
          <ac:spMkLst>
            <pc:docMk/>
            <pc:sldMk cId="841865930" sldId="261"/>
            <ac:spMk id="11" creationId="{D8814CDC-175E-4B01-B08E-CC9124388BCF}"/>
          </ac:spMkLst>
        </pc:spChg>
        <pc:spChg chg="del">
          <ac:chgData name="Magne Tangen" userId="5aa67fdd64a65c0e" providerId="LiveId" clId="{4ACB035A-B296-405F-9604-3B537B575448}" dt="2022-04-24T07:25:38.280" v="187" actId="478"/>
          <ac:spMkLst>
            <pc:docMk/>
            <pc:sldMk cId="841865930" sldId="261"/>
            <ac:spMk id="12" creationId="{2947AC89-60AB-41FF-BB77-38B5A3A6ED39}"/>
          </ac:spMkLst>
        </pc:spChg>
        <pc:picChg chg="add del mod">
          <ac:chgData name="Magne Tangen" userId="5aa67fdd64a65c0e" providerId="LiveId" clId="{4ACB035A-B296-405F-9604-3B537B575448}" dt="2022-07-03T20:57:10.680" v="423" actId="478"/>
          <ac:picMkLst>
            <pc:docMk/>
            <pc:sldMk cId="841865930" sldId="261"/>
            <ac:picMk id="9" creationId="{304D05E7-B110-5D37-255E-4F0E150EE113}"/>
          </ac:picMkLst>
        </pc:picChg>
        <pc:picChg chg="add del mod">
          <ac:chgData name="Magne Tangen" userId="5aa67fdd64a65c0e" providerId="LiveId" clId="{4ACB035A-B296-405F-9604-3B537B575448}" dt="2022-04-24T07:46:40.953" v="264" actId="478"/>
          <ac:picMkLst>
            <pc:docMk/>
            <pc:sldMk cId="841865930" sldId="261"/>
            <ac:picMk id="2050" creationId="{DE14BF0A-07E8-45C3-9AEA-E44D52A33945}"/>
          </ac:picMkLst>
        </pc:picChg>
        <pc:picChg chg="add del mod">
          <ac:chgData name="Magne Tangen" userId="5aa67fdd64a65c0e" providerId="LiveId" clId="{4ACB035A-B296-405F-9604-3B537B575448}" dt="2022-07-03T21:07:42.688" v="469" actId="478"/>
          <ac:picMkLst>
            <pc:docMk/>
            <pc:sldMk cId="841865930" sldId="261"/>
            <ac:picMk id="2052" creationId="{2C77DEA2-15CD-46EF-90DC-14B4AAEEB166}"/>
          </ac:picMkLst>
        </pc:picChg>
        <pc:picChg chg="add del mod">
          <ac:chgData name="Magne Tangen" userId="5aa67fdd64a65c0e" providerId="LiveId" clId="{4ACB035A-B296-405F-9604-3B537B575448}" dt="2022-07-03T21:07:42.688" v="469" actId="478"/>
          <ac:picMkLst>
            <pc:docMk/>
            <pc:sldMk cId="841865930" sldId="261"/>
            <ac:picMk id="4098" creationId="{F98EEF53-E9C5-1B79-556F-74EF1643E915}"/>
          </ac:picMkLst>
        </pc:picChg>
        <pc:picChg chg="add del mod">
          <ac:chgData name="Magne Tangen" userId="5aa67fdd64a65c0e" providerId="LiveId" clId="{4ACB035A-B296-405F-9604-3B537B575448}" dt="2022-07-03T21:07:42.688" v="469" actId="478"/>
          <ac:picMkLst>
            <pc:docMk/>
            <pc:sldMk cId="841865930" sldId="261"/>
            <ac:picMk id="4100" creationId="{91C7CE43-10AC-B5A8-89E1-E00ADB26DD19}"/>
          </ac:picMkLst>
        </pc:picChg>
        <pc:picChg chg="add mod">
          <ac:chgData name="Magne Tangen" userId="5aa67fdd64a65c0e" providerId="LiveId" clId="{4ACB035A-B296-405F-9604-3B537B575448}" dt="2022-07-03T21:02:28.632" v="444" actId="1076"/>
          <ac:picMkLst>
            <pc:docMk/>
            <pc:sldMk cId="841865930" sldId="261"/>
            <ac:picMk id="4102" creationId="{BC90B7F7-B63E-3E7E-038E-1F2A679DE431}"/>
          </ac:picMkLst>
        </pc:picChg>
        <pc:picChg chg="add mod">
          <ac:chgData name="Magne Tangen" userId="5aa67fdd64a65c0e" providerId="LiveId" clId="{4ACB035A-B296-405F-9604-3B537B575448}" dt="2022-07-13T20:55:26.503" v="495" actId="14100"/>
          <ac:picMkLst>
            <pc:docMk/>
            <pc:sldMk cId="841865930" sldId="261"/>
            <ac:picMk id="4104" creationId="{CAE5F980-75E2-83E0-1536-2EB10D553EB0}"/>
          </ac:picMkLst>
        </pc:picChg>
      </pc:sldChg>
      <pc:sldChg chg="addSp delSp modSp add mod ord modTransition delAnim">
        <pc:chgData name="Magne Tangen" userId="5aa67fdd64a65c0e" providerId="LiveId" clId="{4ACB035A-B296-405F-9604-3B537B575448}" dt="2022-10-05T11:20:43.380" v="589" actId="14100"/>
        <pc:sldMkLst>
          <pc:docMk/>
          <pc:sldMk cId="1215202069" sldId="262"/>
        </pc:sldMkLst>
        <pc:spChg chg="del">
          <ac:chgData name="Magne Tangen" userId="5aa67fdd64a65c0e" providerId="LiveId" clId="{4ACB035A-B296-405F-9604-3B537B575448}" dt="2022-07-13T20:55:36.287" v="496" actId="478"/>
          <ac:spMkLst>
            <pc:docMk/>
            <pc:sldMk cId="1215202069" sldId="262"/>
            <ac:spMk id="3" creationId="{ED69FE51-04A9-4866-9D92-BDC1677E932E}"/>
          </ac:spMkLst>
        </pc:spChg>
        <pc:spChg chg="mod">
          <ac:chgData name="Magne Tangen" userId="5aa67fdd64a65c0e" providerId="LiveId" clId="{4ACB035A-B296-405F-9604-3B537B575448}" dt="2022-10-05T11:20:43.380" v="589" actId="14100"/>
          <ac:spMkLst>
            <pc:docMk/>
            <pc:sldMk cId="1215202069" sldId="262"/>
            <ac:spMk id="6" creationId="{6AF60976-D850-4982-A084-2127E4D4D0B0}"/>
          </ac:spMkLst>
        </pc:spChg>
        <pc:spChg chg="mod">
          <ac:chgData name="Magne Tangen" userId="5aa67fdd64a65c0e" providerId="LiveId" clId="{4ACB035A-B296-405F-9604-3B537B575448}" dt="2022-10-05T11:20:43.380" v="589" actId="14100"/>
          <ac:spMkLst>
            <pc:docMk/>
            <pc:sldMk cId="1215202069" sldId="262"/>
            <ac:spMk id="7" creationId="{44EBEAB4-4C91-411C-9A21-DD40EE07635C}"/>
          </ac:spMkLst>
        </pc:spChg>
        <pc:spChg chg="del">
          <ac:chgData name="Magne Tangen" userId="5aa67fdd64a65c0e" providerId="LiveId" clId="{4ACB035A-B296-405F-9604-3B537B575448}" dt="2022-07-03T21:04:15.045" v="452" actId="478"/>
          <ac:spMkLst>
            <pc:docMk/>
            <pc:sldMk cId="1215202069" sldId="262"/>
            <ac:spMk id="9" creationId="{D53F03AA-F3A6-46CD-9F83-0A4BAC1E00BD}"/>
          </ac:spMkLst>
        </pc:spChg>
        <pc:spChg chg="add mod">
          <ac:chgData name="Magne Tangen" userId="5aa67fdd64a65c0e" providerId="LiveId" clId="{4ACB035A-B296-405F-9604-3B537B575448}" dt="2022-07-03T21:04:38.718" v="455"/>
          <ac:spMkLst>
            <pc:docMk/>
            <pc:sldMk cId="1215202069" sldId="262"/>
            <ac:spMk id="10" creationId="{0F07A572-BF91-9502-75AC-7D7CA7FB5D52}"/>
          </ac:spMkLst>
        </pc:spChg>
        <pc:picChg chg="del">
          <ac:chgData name="Magne Tangen" userId="5aa67fdd64a65c0e" providerId="LiveId" clId="{4ACB035A-B296-405F-9604-3B537B575448}" dt="2022-04-24T08:01:25.500" v="340" actId="478"/>
          <ac:picMkLst>
            <pc:docMk/>
            <pc:sldMk cId="1215202069" sldId="262"/>
            <ac:picMk id="2" creationId="{99A131C7-9A7D-4EB0-B127-7AB7BA4EB43C}"/>
          </ac:picMkLst>
        </pc:picChg>
        <pc:picChg chg="add del mod">
          <ac:chgData name="Magne Tangen" userId="5aa67fdd64a65c0e" providerId="LiveId" clId="{4ACB035A-B296-405F-9604-3B537B575448}" dt="2022-07-03T21:04:23.171" v="454"/>
          <ac:picMkLst>
            <pc:docMk/>
            <pc:sldMk cId="1215202069" sldId="262"/>
            <ac:picMk id="8" creationId="{DCDF0ACC-0EA8-4167-2261-0D686E0532B9}"/>
          </ac:picMkLst>
        </pc:picChg>
      </pc:sldChg>
      <pc:sldChg chg="addSp delSp modSp add del mod ord">
        <pc:chgData name="Magne Tangen" userId="5aa67fdd64a65c0e" providerId="LiveId" clId="{4ACB035A-B296-405F-9604-3B537B575448}" dt="2022-04-24T07:57:17.022" v="318" actId="47"/>
        <pc:sldMkLst>
          <pc:docMk/>
          <pc:sldMk cId="3133101028" sldId="262"/>
        </pc:sldMkLst>
        <pc:spChg chg="del">
          <ac:chgData name="Magne Tangen" userId="5aa67fdd64a65c0e" providerId="LiveId" clId="{4ACB035A-B296-405F-9604-3B537B575448}" dt="2022-04-24T07:46:32.514" v="263" actId="478"/>
          <ac:spMkLst>
            <pc:docMk/>
            <pc:sldMk cId="3133101028" sldId="262"/>
            <ac:spMk id="5" creationId="{82C9997D-6D1F-4C54-992A-5BFE13AB12C2}"/>
          </ac:spMkLst>
        </pc:spChg>
        <pc:spChg chg="add mod">
          <ac:chgData name="Magne Tangen" userId="5aa67fdd64a65c0e" providerId="LiveId" clId="{4ACB035A-B296-405F-9604-3B537B575448}" dt="2022-04-24T07:51:14.680" v="280"/>
          <ac:spMkLst>
            <pc:docMk/>
            <pc:sldMk cId="3133101028" sldId="262"/>
            <ac:spMk id="9" creationId="{E8070E53-CB21-4944-9DD6-3F7CD9817E7D}"/>
          </ac:spMkLst>
        </pc:spChg>
        <pc:spChg chg="del">
          <ac:chgData name="Magne Tangen" userId="5aa67fdd64a65c0e" providerId="LiveId" clId="{4ACB035A-B296-405F-9604-3B537B575448}" dt="2022-04-24T07:51:11.517" v="279" actId="478"/>
          <ac:spMkLst>
            <pc:docMk/>
            <pc:sldMk cId="3133101028" sldId="262"/>
            <ac:spMk id="13" creationId="{14922AE7-5306-4832-B890-72020CE7F149}"/>
          </ac:spMkLst>
        </pc:spChg>
      </pc:sldChg>
      <pc:sldChg chg="addSp delSp modSp add del mod ord">
        <pc:chgData name="Magne Tangen" userId="5aa67fdd64a65c0e" providerId="LiveId" clId="{4ACB035A-B296-405F-9604-3B537B575448}" dt="2022-04-24T07:57:17.022" v="318" actId="47"/>
        <pc:sldMkLst>
          <pc:docMk/>
          <pc:sldMk cId="679410934" sldId="263"/>
        </pc:sldMkLst>
        <pc:spChg chg="del">
          <ac:chgData name="Magne Tangen" userId="5aa67fdd64a65c0e" providerId="LiveId" clId="{4ACB035A-B296-405F-9604-3B537B575448}" dt="2022-04-24T07:46:51.178" v="265" actId="478"/>
          <ac:spMkLst>
            <pc:docMk/>
            <pc:sldMk cId="679410934" sldId="263"/>
            <ac:spMk id="5" creationId="{82C9997D-6D1F-4C54-992A-5BFE13AB12C2}"/>
          </ac:spMkLst>
        </pc:spChg>
        <pc:spChg chg="add mod">
          <ac:chgData name="Magne Tangen" userId="5aa67fdd64a65c0e" providerId="LiveId" clId="{4ACB035A-B296-405F-9604-3B537B575448}" dt="2022-04-24T07:52:16.546" v="286" actId="1076"/>
          <ac:spMkLst>
            <pc:docMk/>
            <pc:sldMk cId="679410934" sldId="263"/>
            <ac:spMk id="9" creationId="{010245C9-5469-4469-8488-46612B11AE95}"/>
          </ac:spMkLst>
        </pc:spChg>
        <pc:spChg chg="del">
          <ac:chgData name="Magne Tangen" userId="5aa67fdd64a65c0e" providerId="LiveId" clId="{4ACB035A-B296-405F-9604-3B537B575448}" dt="2022-04-24T07:51:54.432" v="283" actId="478"/>
          <ac:spMkLst>
            <pc:docMk/>
            <pc:sldMk cId="679410934" sldId="263"/>
            <ac:spMk id="13" creationId="{14922AE7-5306-4832-B890-72020CE7F149}"/>
          </ac:spMkLst>
        </pc:spChg>
      </pc:sldChg>
      <pc:sldChg chg="addSp delSp modSp add mod ord modTransition delAnim">
        <pc:chgData name="Magne Tangen" userId="5aa67fdd64a65c0e" providerId="LiveId" clId="{4ACB035A-B296-405F-9604-3B537B575448}" dt="2022-10-05T11:20:08.765" v="586" actId="14100"/>
        <pc:sldMkLst>
          <pc:docMk/>
          <pc:sldMk cId="2243285541" sldId="263"/>
        </pc:sldMkLst>
        <pc:spChg chg="del">
          <ac:chgData name="Magne Tangen" userId="5aa67fdd64a65c0e" providerId="LiveId" clId="{4ACB035A-B296-405F-9604-3B537B575448}" dt="2022-07-13T20:55:10.738" v="494" actId="478"/>
          <ac:spMkLst>
            <pc:docMk/>
            <pc:sldMk cId="2243285541" sldId="263"/>
            <ac:spMk id="3" creationId="{ED69FE51-04A9-4866-9D92-BDC1677E932E}"/>
          </ac:spMkLst>
        </pc:spChg>
        <pc:spChg chg="mod">
          <ac:chgData name="Magne Tangen" userId="5aa67fdd64a65c0e" providerId="LiveId" clId="{4ACB035A-B296-405F-9604-3B537B575448}" dt="2022-10-05T11:20:08.765" v="586" actId="14100"/>
          <ac:spMkLst>
            <pc:docMk/>
            <pc:sldMk cId="2243285541" sldId="263"/>
            <ac:spMk id="6" creationId="{6AF60976-D850-4982-A084-2127E4D4D0B0}"/>
          </ac:spMkLst>
        </pc:spChg>
        <pc:spChg chg="mod">
          <ac:chgData name="Magne Tangen" userId="5aa67fdd64a65c0e" providerId="LiveId" clId="{4ACB035A-B296-405F-9604-3B537B575448}" dt="2022-10-05T11:20:08.765" v="586" actId="14100"/>
          <ac:spMkLst>
            <pc:docMk/>
            <pc:sldMk cId="2243285541" sldId="263"/>
            <ac:spMk id="7" creationId="{44EBEAB4-4C91-411C-9A21-DD40EE07635C}"/>
          </ac:spMkLst>
        </pc:spChg>
        <pc:spChg chg="add mod">
          <ac:chgData name="Magne Tangen" userId="5aa67fdd64a65c0e" providerId="LiveId" clId="{4ACB035A-B296-405F-9604-3B537B575448}" dt="2022-07-03T21:04:52.708" v="457"/>
          <ac:spMkLst>
            <pc:docMk/>
            <pc:sldMk cId="2243285541" sldId="263"/>
            <ac:spMk id="8" creationId="{E20FBCC1-E7F6-F60E-6768-1333A662025C}"/>
          </ac:spMkLst>
        </pc:spChg>
        <pc:spChg chg="del">
          <ac:chgData name="Magne Tangen" userId="5aa67fdd64a65c0e" providerId="LiveId" clId="{4ACB035A-B296-405F-9604-3B537B575448}" dt="2022-07-03T21:04:48.892" v="456" actId="478"/>
          <ac:spMkLst>
            <pc:docMk/>
            <pc:sldMk cId="2243285541" sldId="263"/>
            <ac:spMk id="9" creationId="{D53F03AA-F3A6-46CD-9F83-0A4BAC1E00BD}"/>
          </ac:spMkLst>
        </pc:spChg>
        <pc:picChg chg="del">
          <ac:chgData name="Magne Tangen" userId="5aa67fdd64a65c0e" providerId="LiveId" clId="{4ACB035A-B296-405F-9604-3B537B575448}" dt="2022-04-24T08:01:14.449" v="339" actId="478"/>
          <ac:picMkLst>
            <pc:docMk/>
            <pc:sldMk cId="2243285541" sldId="263"/>
            <ac:picMk id="2" creationId="{99A131C7-9A7D-4EB0-B127-7AB7BA4EB43C}"/>
          </ac:picMkLst>
        </pc:picChg>
      </pc:sldChg>
      <pc:sldChg chg="addSp delSp modSp add mod ord modTransition delAnim">
        <pc:chgData name="Magne Tangen" userId="5aa67fdd64a65c0e" providerId="LiveId" clId="{4ACB035A-B296-405F-9604-3B537B575448}" dt="2022-10-05T11:18:31.147" v="578" actId="14100"/>
        <pc:sldMkLst>
          <pc:docMk/>
          <pc:sldMk cId="1940561778" sldId="264"/>
        </pc:sldMkLst>
        <pc:spChg chg="del">
          <ac:chgData name="Magne Tangen" userId="5aa67fdd64a65c0e" providerId="LiveId" clId="{4ACB035A-B296-405F-9604-3B537B575448}" dt="2022-07-13T20:54:57.565" v="493" actId="478"/>
          <ac:spMkLst>
            <pc:docMk/>
            <pc:sldMk cId="1940561778" sldId="264"/>
            <ac:spMk id="3" creationId="{ED69FE51-04A9-4866-9D92-BDC1677E932E}"/>
          </ac:spMkLst>
        </pc:spChg>
        <pc:spChg chg="mod">
          <ac:chgData name="Magne Tangen" userId="5aa67fdd64a65c0e" providerId="LiveId" clId="{4ACB035A-B296-405F-9604-3B537B575448}" dt="2022-10-05T11:18:31.147" v="578" actId="14100"/>
          <ac:spMkLst>
            <pc:docMk/>
            <pc:sldMk cId="1940561778" sldId="264"/>
            <ac:spMk id="6" creationId="{6AF60976-D850-4982-A084-2127E4D4D0B0}"/>
          </ac:spMkLst>
        </pc:spChg>
        <pc:spChg chg="mod">
          <ac:chgData name="Magne Tangen" userId="5aa67fdd64a65c0e" providerId="LiveId" clId="{4ACB035A-B296-405F-9604-3B537B575448}" dt="2022-10-05T11:18:31.147" v="578" actId="14100"/>
          <ac:spMkLst>
            <pc:docMk/>
            <pc:sldMk cId="1940561778" sldId="264"/>
            <ac:spMk id="7" creationId="{44EBEAB4-4C91-411C-9A21-DD40EE07635C}"/>
          </ac:spMkLst>
        </pc:spChg>
        <pc:spChg chg="add mod">
          <ac:chgData name="Magne Tangen" userId="5aa67fdd64a65c0e" providerId="LiveId" clId="{4ACB035A-B296-405F-9604-3B537B575448}" dt="2022-07-03T21:05:16.728" v="461"/>
          <ac:spMkLst>
            <pc:docMk/>
            <pc:sldMk cId="1940561778" sldId="264"/>
            <ac:spMk id="8" creationId="{33E37FB8-AA5F-4205-2FE0-0EBF6FFA5FE5}"/>
          </ac:spMkLst>
        </pc:spChg>
        <pc:spChg chg="del">
          <ac:chgData name="Magne Tangen" userId="5aa67fdd64a65c0e" providerId="LiveId" clId="{4ACB035A-B296-405F-9604-3B537B575448}" dt="2022-07-03T21:05:13.284" v="460" actId="478"/>
          <ac:spMkLst>
            <pc:docMk/>
            <pc:sldMk cId="1940561778" sldId="264"/>
            <ac:spMk id="9" creationId="{D53F03AA-F3A6-46CD-9F83-0A4BAC1E00BD}"/>
          </ac:spMkLst>
        </pc:spChg>
        <pc:picChg chg="del">
          <ac:chgData name="Magne Tangen" userId="5aa67fdd64a65c0e" providerId="LiveId" clId="{4ACB035A-B296-405F-9604-3B537B575448}" dt="2022-04-24T08:01:07.474" v="338" actId="478"/>
          <ac:picMkLst>
            <pc:docMk/>
            <pc:sldMk cId="1940561778" sldId="264"/>
            <ac:picMk id="2" creationId="{99A131C7-9A7D-4EB0-B127-7AB7BA4EB43C}"/>
          </ac:picMkLst>
        </pc:picChg>
      </pc:sldChg>
    </pc:docChg>
  </pc:docChgLst>
  <pc:docChgLst>
    <pc:chgData name="Magne Tangen" userId="5aa67fdd64a65c0e" providerId="LiveId" clId="{9CC3121F-7BA3-42CB-AF0B-E45424ED77CB}"/>
    <pc:docChg chg="modSld">
      <pc:chgData name="Magne Tangen" userId="5aa67fdd64a65c0e" providerId="LiveId" clId="{9CC3121F-7BA3-42CB-AF0B-E45424ED77CB}" dt="2024-12-09T15:53:25.850" v="0" actId="1076"/>
      <pc:docMkLst>
        <pc:docMk/>
      </pc:docMkLst>
      <pc:sldChg chg="modSp mod">
        <pc:chgData name="Magne Tangen" userId="5aa67fdd64a65c0e" providerId="LiveId" clId="{9CC3121F-7BA3-42CB-AF0B-E45424ED77CB}" dt="2024-12-09T15:53:25.850" v="0" actId="1076"/>
        <pc:sldMkLst>
          <pc:docMk/>
          <pc:sldMk cId="4037644191" sldId="257"/>
        </pc:sldMkLst>
        <pc:picChg chg="mod">
          <ac:chgData name="Magne Tangen" userId="5aa67fdd64a65c0e" providerId="LiveId" clId="{9CC3121F-7BA3-42CB-AF0B-E45424ED77CB}" dt="2024-12-09T15:53:25.850" v="0" actId="1076"/>
          <ac:picMkLst>
            <pc:docMk/>
            <pc:sldMk cId="4037644191" sldId="257"/>
            <ac:picMk id="3" creationId="{D916EE88-537D-4563-A2CC-15F683D517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C97417-53D9-478E-A698-2E8F55D6D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94AD6B-0966-49D7-B512-EAAF1863A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05426D-C48E-4D11-A5D8-82EBB3DF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622647-B389-4F60-921D-93FD22E5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9DB7C0-185F-40A6-9A4A-973D9D3D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0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E16255-5706-4DD1-AEC5-C1C86C30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C92AF0-CBF0-4412-A69C-18324AE14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D5C756-F47A-47C9-81E1-48933CB4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2D098A-7F73-4376-BC52-8E203210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DFD272-0D40-4FA2-8B1F-39E330C3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48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0C253A-4C17-4D05-B08B-8BF36DA10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7712468-61CD-4FC8-960C-AED8AA1B6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4B7BA1-CD2E-4DCE-8050-C4264308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64FC03-E172-477C-B4C7-D670BB72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B790D6-E366-4D5B-B7FB-D458F588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48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9F82F0-3604-4F1C-B2DA-3018BB86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4A2D1B-850A-4611-B533-784999965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65EAFA-2553-4912-8C30-B19325B9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0B213E-E17E-46EB-804E-311189CC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8ECCCE-63C8-44A1-97D9-9417C20D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7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E0D34-E9B0-48FA-964E-EE4400B5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E90391-671D-4672-A08F-76ADE58BB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F1A85E-C06D-4167-86E6-0A4E1373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C4FB7E-4965-41C1-9680-CF36AE91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BF3C03-1F72-4B3E-97EE-E7E589D4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70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A1B881-F35D-48A7-B7FF-1BDDD6B8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3BF585-4FC7-44E4-94BF-DD4D7211E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BCB27D-2164-4B18-ACA7-03C38B5E3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835AE4-7FC7-4E31-99FB-15A08F86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12EBDC-2B76-4DDC-8724-B2432732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AD7B4CC-F972-4E64-B02A-F0485F0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9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155E65-0B8A-47EE-805D-5E2D0C73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88F841-7269-4381-B656-876314FEC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4443FFC-AF7C-4314-9D88-6DA171503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392B870-837E-4FF5-B3D9-12AC22E2B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5A5B5FB-1A68-429D-9553-0C7EC4E09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5259227-14BE-4E30-A010-7874A037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E20E586-0FEF-4BEE-9F06-39499E10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C8907E-5524-40CB-A4CC-DB93EBBA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37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CD934-F574-4B39-B137-68372313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2665D4-5DEF-4090-B051-8E700283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447E9F-7D36-45FB-9512-D0BC4160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CDE264-5043-4AC0-AAFF-1C5B37A3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91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8C468BD-6664-49C1-9E72-9DC9CC73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84251C3-2939-4F44-B8F7-1808FF20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65B7C3-D704-45FA-8126-E28AEFCC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11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949914-7D0B-4E76-B22C-4F751529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C77CB5-956E-4E73-82F4-B166B2EB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B3D94C-7C8D-4F3B-9148-4CB7385D5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15099EA-132F-4A94-A313-AA9EBE03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70C104C-8844-40A3-A4A0-338A93A9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BA982A-46A8-45B3-B350-68135254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27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EB5F02-7EC4-48FA-B3B2-1E9EB805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BD80378-D391-4EC1-BC51-A19312C6A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8D02B9-0614-4B6E-ABC4-F1B39B814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1F62E1E-B653-444D-8ED1-EAAAE97B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172F741-1600-4554-A7DF-51DD02E4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7FC46A-7A36-4CD8-A0FF-04C1BDC8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89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C31FDE0-2586-44FF-A709-A3DFB728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168D3B-ACDB-4A0F-AF58-A9C803934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AE9E12-89E3-4D18-A4FB-E76B18AE9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E0B37-EB4B-4577-A1FB-1EDE3A8505EF}" type="datetimeFigureOut">
              <a:rPr lang="nb-NO" smtClean="0"/>
              <a:t>09.12.2024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DD7EF4-23A2-4FE4-800F-1DCF4F4B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D3694E-42AE-43AA-B0F2-C7F6281B9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EE81C-3960-4F4F-977B-C664BE2285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6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ryss, Solnedgang, Ydmykhet, Hengivenhet, Silhuett">
            <a:extLst>
              <a:ext uri="{FF2B5EF4-FFF2-40B4-BE49-F238E27FC236}">
                <a16:creationId xmlns:a16="http://schemas.microsoft.com/office/drawing/2014/main" id="{E4CCDA36-A865-4623-8014-49B3DC3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F60976-D850-4982-A084-2127E4D4D0B0}"/>
              </a:ext>
            </a:extLst>
          </p:cNvPr>
          <p:cNvSpPr txBox="1"/>
          <p:nvPr/>
        </p:nvSpPr>
        <p:spPr>
          <a:xfrm>
            <a:off x="6733310" y="1082272"/>
            <a:ext cx="4252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så gjør vi opp vår sak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4EBEAB4-4C91-411C-9A21-DD40EE07635C}"/>
              </a:ext>
            </a:extLst>
          </p:cNvPr>
          <p:cNvSpPr txBox="1"/>
          <p:nvPr/>
        </p:nvSpPr>
        <p:spPr>
          <a:xfrm>
            <a:off x="6733310" y="1937680"/>
            <a:ext cx="539788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Sier Herren, for Hans munn har talt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Jesus, Kristus, Portrett, Ansikt">
            <a:extLst>
              <a:ext uri="{FF2B5EF4-FFF2-40B4-BE49-F238E27FC236}">
                <a16:creationId xmlns:a16="http://schemas.microsoft.com/office/drawing/2014/main" id="{E4E10BC3-A738-41B1-8736-6CC4BCF4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" y="910222"/>
            <a:ext cx="2619036" cy="3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m så gjør vi opp vår sak">
            <a:hlinkClick r:id="" action="ppaction://media"/>
            <a:extLst>
              <a:ext uri="{FF2B5EF4-FFF2-40B4-BE49-F238E27FC236}">
                <a16:creationId xmlns:a16="http://schemas.microsoft.com/office/drawing/2014/main" id="{99A131C7-9A7D-4EB0-B127-7AB7BA4EB4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0760" y="910222"/>
            <a:ext cx="609600" cy="6096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D69FE51-04A9-4866-9D92-BDC1677E932E}"/>
              </a:ext>
            </a:extLst>
          </p:cNvPr>
          <p:cNvSpPr txBox="1"/>
          <p:nvPr/>
        </p:nvSpPr>
        <p:spPr>
          <a:xfrm>
            <a:off x="8246086" y="140781"/>
            <a:ext cx="377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Tekst og melodi: Magne Tangen</a:t>
            </a:r>
          </a:p>
          <a:p>
            <a:r>
              <a:rPr lang="nb-NO" dirty="0" err="1"/>
              <a:t>Ref</a:t>
            </a:r>
            <a:r>
              <a:rPr lang="nb-NO" dirty="0"/>
              <a:t> . Jes. </a:t>
            </a:r>
            <a:r>
              <a:rPr lang="nb-NO"/>
              <a:t>1,18</a:t>
            </a:r>
            <a:r>
              <a:rPr lang="nb-NO" dirty="0"/>
              <a:t>, Matt. 11,28, Sal. 23,6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6E3A387-F3EE-BDAD-DAE5-62A51E07BE93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79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77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i, Trær, Snø, Kald, Is, Frost">
            <a:extLst>
              <a:ext uri="{FF2B5EF4-FFF2-40B4-BE49-F238E27FC236}">
                <a16:creationId xmlns:a16="http://schemas.microsoft.com/office/drawing/2014/main" id="{46E3759F-A869-4D71-9B3D-4EFCF7A0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60"/>
            <a:ext cx="12192001" cy="683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D916EE88-537D-4563-A2CC-15F683D51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4" t="6130" r="28420" b="2567"/>
          <a:stretch/>
        </p:blipFill>
        <p:spPr>
          <a:xfrm>
            <a:off x="631754" y="3093064"/>
            <a:ext cx="2453008" cy="378902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A32F5B7-1C94-47E2-BE0D-16FC2CA841C9}"/>
              </a:ext>
            </a:extLst>
          </p:cNvPr>
          <p:cNvSpPr txBox="1"/>
          <p:nvPr/>
        </p:nvSpPr>
        <p:spPr>
          <a:xfrm>
            <a:off x="3570514" y="4497919"/>
            <a:ext cx="684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kan bli fri fra all din synd på denne dag</a:t>
            </a:r>
            <a:endParaRPr lang="nb-NO" sz="2800" b="1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48E05F-BCEE-4A31-82FD-1E3384B4E9B7}"/>
              </a:ext>
            </a:extLst>
          </p:cNvPr>
          <p:cNvSpPr txBox="1"/>
          <p:nvPr/>
        </p:nvSpPr>
        <p:spPr>
          <a:xfrm>
            <a:off x="3570513" y="5445174"/>
            <a:ext cx="52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Synden blir renset – Hvit som </a:t>
            </a:r>
            <a:r>
              <a:rPr lang="nb-NO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nb-NO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2800" b="1" dirty="0"/>
          </a:p>
        </p:txBody>
      </p:sp>
      <p:pic>
        <p:nvPicPr>
          <p:cNvPr id="2" name="Picture 4" descr="Frihet, Silhuett, Kvinne">
            <a:extLst>
              <a:ext uri="{FF2B5EF4-FFF2-40B4-BE49-F238E27FC236}">
                <a16:creationId xmlns:a16="http://schemas.microsoft.com/office/drawing/2014/main" id="{D102BCCC-8A19-521D-137B-CC56EC54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96" y="344629"/>
            <a:ext cx="4257675" cy="3238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566B50C8-17B8-5C6A-F4F1-22008FAE4343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644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ryss, Solnedgang, Ydmykhet, Hengivenhet, Silhuett">
            <a:extLst>
              <a:ext uri="{FF2B5EF4-FFF2-40B4-BE49-F238E27FC236}">
                <a16:creationId xmlns:a16="http://schemas.microsoft.com/office/drawing/2014/main" id="{E4CCDA36-A865-4623-8014-49B3DC3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F60976-D850-4982-A084-2127E4D4D0B0}"/>
              </a:ext>
            </a:extLst>
          </p:cNvPr>
          <p:cNvSpPr txBox="1"/>
          <p:nvPr/>
        </p:nvSpPr>
        <p:spPr>
          <a:xfrm>
            <a:off x="6748678" y="1051002"/>
            <a:ext cx="4236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så gjør vi opp vår sak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4EBEAB4-4C91-411C-9A21-DD40EE07635C}"/>
              </a:ext>
            </a:extLst>
          </p:cNvPr>
          <p:cNvSpPr txBox="1"/>
          <p:nvPr/>
        </p:nvSpPr>
        <p:spPr>
          <a:xfrm>
            <a:off x="6748678" y="2010609"/>
            <a:ext cx="539702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Sier Herren, for Hans munn har talt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Jesus, Kristus, Portrett, Ansikt">
            <a:extLst>
              <a:ext uri="{FF2B5EF4-FFF2-40B4-BE49-F238E27FC236}">
                <a16:creationId xmlns:a16="http://schemas.microsoft.com/office/drawing/2014/main" id="{E4E10BC3-A738-41B1-8736-6CC4BCF4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" y="910222"/>
            <a:ext cx="2619036" cy="3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3E37FB8-AA5F-4205-2FE0-0EBF6FFA5FE5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561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ryss, Kristus, Religion, Påske">
            <a:extLst>
              <a:ext uri="{FF2B5EF4-FFF2-40B4-BE49-F238E27FC236}">
                <a16:creationId xmlns:a16="http://schemas.microsoft.com/office/drawing/2014/main" id="{4B4F4D75-3F11-6EFF-CEB5-8B999038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5D29C05-8EE5-4596-995A-5F28B408C759}"/>
              </a:ext>
            </a:extLst>
          </p:cNvPr>
          <p:cNvSpPr txBox="1"/>
          <p:nvPr/>
        </p:nvSpPr>
        <p:spPr>
          <a:xfrm>
            <a:off x="316061" y="1099512"/>
            <a:ext cx="4003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Bærer du tunge tanker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947AC89-60AB-41FF-BB77-38B5A3A6ED39}"/>
              </a:ext>
            </a:extLst>
          </p:cNvPr>
          <p:cNvSpPr txBox="1"/>
          <p:nvPr/>
        </p:nvSpPr>
        <p:spPr>
          <a:xfrm>
            <a:off x="2617181" y="5777242"/>
            <a:ext cx="381891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kan du hvile få i dag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A61D9E8-593E-4D1B-B571-9E0D464CBA56}"/>
              </a:ext>
            </a:extLst>
          </p:cNvPr>
          <p:cNvSpPr txBox="1"/>
          <p:nvPr/>
        </p:nvSpPr>
        <p:spPr>
          <a:xfrm>
            <a:off x="316061" y="2436540"/>
            <a:ext cx="41265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 med det til meg</a:t>
            </a:r>
            <a:endParaRPr lang="nb-NO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Akvarell, Maleri, Kunst, Effekt">
            <a:extLst>
              <a:ext uri="{FF2B5EF4-FFF2-40B4-BE49-F238E27FC236}">
                <a16:creationId xmlns:a16="http://schemas.microsoft.com/office/drawing/2014/main" id="{B0124690-03AE-4F17-934F-228429E0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02" y="2959760"/>
            <a:ext cx="4857750" cy="3238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D990DF-650F-83E4-1FD1-DDF967D05248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39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260">
        <p159:morph option="byObject"/>
      </p:transition>
    </mc:Choice>
    <mc:Fallback xmlns="">
      <p:transition spd="slow" advTm="15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ryss, Solnedgang, Ydmykhet, Hengivenhet, Silhuett">
            <a:extLst>
              <a:ext uri="{FF2B5EF4-FFF2-40B4-BE49-F238E27FC236}">
                <a16:creationId xmlns:a16="http://schemas.microsoft.com/office/drawing/2014/main" id="{E4CCDA36-A865-4623-8014-49B3DC3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F60976-D850-4982-A084-2127E4D4D0B0}"/>
              </a:ext>
            </a:extLst>
          </p:cNvPr>
          <p:cNvSpPr txBox="1"/>
          <p:nvPr/>
        </p:nvSpPr>
        <p:spPr>
          <a:xfrm>
            <a:off x="6760870" y="1051002"/>
            <a:ext cx="4260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så gjør vi opp vår sak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4EBEAB4-4C91-411C-9A21-DD40EE07635C}"/>
              </a:ext>
            </a:extLst>
          </p:cNvPr>
          <p:cNvSpPr txBox="1"/>
          <p:nvPr/>
        </p:nvSpPr>
        <p:spPr>
          <a:xfrm>
            <a:off x="6760869" y="2010609"/>
            <a:ext cx="542808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Sier Herren, for Hans munn har talt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Jesus, Kristus, Portrett, Ansikt">
            <a:extLst>
              <a:ext uri="{FF2B5EF4-FFF2-40B4-BE49-F238E27FC236}">
                <a16:creationId xmlns:a16="http://schemas.microsoft.com/office/drawing/2014/main" id="{E4E10BC3-A738-41B1-8736-6CC4BCF4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" y="910222"/>
            <a:ext cx="2619036" cy="3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20FBCC1-E7F6-F60E-6768-1333A662025C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28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Verden, Kloden, Hender, Beskytte, Miljø">
            <a:extLst>
              <a:ext uri="{FF2B5EF4-FFF2-40B4-BE49-F238E27FC236}">
                <a16:creationId xmlns:a16="http://schemas.microsoft.com/office/drawing/2014/main" id="{CAE5F980-75E2-83E0-1536-2EB10D55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62" y="0"/>
            <a:ext cx="12192000" cy="69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2C9997D-6D1F-4C54-992A-5BFE13AB12C2}"/>
              </a:ext>
            </a:extLst>
          </p:cNvPr>
          <p:cNvSpPr txBox="1"/>
          <p:nvPr/>
        </p:nvSpPr>
        <p:spPr>
          <a:xfrm>
            <a:off x="527796" y="5902930"/>
            <a:ext cx="453386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jeg skal bo i Herrens hus 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4918F5F-1FE8-44E5-9D6E-83B4428776F1}"/>
              </a:ext>
            </a:extLst>
          </p:cNvPr>
          <p:cNvSpPr txBox="1"/>
          <p:nvPr/>
        </p:nvSpPr>
        <p:spPr>
          <a:xfrm>
            <a:off x="316061" y="1376447"/>
            <a:ext cx="3674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Godhet og miskunnhet </a:t>
            </a:r>
          </a:p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hver eneste dag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8814CDC-175E-4B01-B08E-CC9124388BCF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  <p:pic>
        <p:nvPicPr>
          <p:cNvPr id="4102" name="Picture 6" descr="Jesus Av Nasaret, Statue, Kristus">
            <a:extLst>
              <a:ext uri="{FF2B5EF4-FFF2-40B4-BE49-F238E27FC236}">
                <a16:creationId xmlns:a16="http://schemas.microsoft.com/office/drawing/2014/main" id="{BC90B7F7-B63E-3E7E-038E-1F2A679DE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r="26375"/>
          <a:stretch/>
        </p:blipFill>
        <p:spPr bwMode="auto">
          <a:xfrm>
            <a:off x="9185673" y="421416"/>
            <a:ext cx="2970865" cy="1910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865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387">
        <p159:morph option="byObject"/>
      </p:transition>
    </mc:Choice>
    <mc:Fallback xmlns="">
      <p:transition spd="slow" advTm="14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ryss, Solnedgang, Ydmykhet, Hengivenhet, Silhuett">
            <a:extLst>
              <a:ext uri="{FF2B5EF4-FFF2-40B4-BE49-F238E27FC236}">
                <a16:creationId xmlns:a16="http://schemas.microsoft.com/office/drawing/2014/main" id="{E4CCDA36-A865-4623-8014-49B3DC3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F60976-D850-4982-A084-2127E4D4D0B0}"/>
              </a:ext>
            </a:extLst>
          </p:cNvPr>
          <p:cNvSpPr txBox="1"/>
          <p:nvPr/>
        </p:nvSpPr>
        <p:spPr>
          <a:xfrm>
            <a:off x="6693408" y="1051002"/>
            <a:ext cx="4292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så gjør vi opp vår sak </a:t>
            </a:r>
            <a:endParaRPr lang="nb-NO" sz="2800" b="1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4EBEAB4-4C91-411C-9A21-DD40EE07635C}"/>
              </a:ext>
            </a:extLst>
          </p:cNvPr>
          <p:cNvSpPr txBox="1"/>
          <p:nvPr/>
        </p:nvSpPr>
        <p:spPr>
          <a:xfrm>
            <a:off x="6551326" y="2010609"/>
            <a:ext cx="546903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Sier Herren, for Hans munn har talt</a:t>
            </a:r>
            <a:endParaRPr lang="nb-NO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Jesus, Kristus, Portrett, Ansikt">
            <a:extLst>
              <a:ext uri="{FF2B5EF4-FFF2-40B4-BE49-F238E27FC236}">
                <a16:creationId xmlns:a16="http://schemas.microsoft.com/office/drawing/2014/main" id="{E4E10BC3-A738-41B1-8736-6CC4BCF4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" y="910222"/>
            <a:ext cx="2619036" cy="3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F07A572-BF91-9502-75AC-7D7CA7FB5D52}"/>
              </a:ext>
            </a:extLst>
          </p:cNvPr>
          <p:cNvSpPr txBox="1"/>
          <p:nvPr/>
        </p:nvSpPr>
        <p:spPr>
          <a:xfrm>
            <a:off x="316061" y="48143"/>
            <a:ext cx="698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n w="28575"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Kom, så gjør vi opp vår sak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20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99">
        <p159:morph option="byObject"/>
      </p:transition>
    </mc:Choice>
    <mc:Fallback xmlns="">
      <p:transition spd="slow" advTm="20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187</Words>
  <Application>Microsoft Office PowerPoint</Application>
  <PresentationFormat>Widescreen</PresentationFormat>
  <Paragraphs>25</Paragraphs>
  <Slides>7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Magne Tangen</dc:creator>
  <cp:lastModifiedBy>Magne Tangen</cp:lastModifiedBy>
  <cp:revision>1</cp:revision>
  <dcterms:created xsi:type="dcterms:W3CDTF">2022-04-16T16:14:49Z</dcterms:created>
  <dcterms:modified xsi:type="dcterms:W3CDTF">2024-12-09T15:53:34Z</dcterms:modified>
</cp:coreProperties>
</file>