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3" r:id="rId4"/>
    <p:sldId id="259" r:id="rId5"/>
    <p:sldId id="271" r:id="rId6"/>
    <p:sldId id="263" r:id="rId7"/>
    <p:sldId id="274" r:id="rId8"/>
    <p:sldId id="265" r:id="rId9"/>
    <p:sldId id="272" r:id="rId10"/>
    <p:sldId id="267" r:id="rId11"/>
    <p:sldId id="276" r:id="rId12"/>
    <p:sldId id="268" r:id="rId13"/>
    <p:sldId id="269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EA45B4-406F-44F1-999A-FECF8841D8AC}" v="1329" dt="2022-10-20T16:23:50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46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0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ne Tangen" userId="5aa67fdd64a65c0e" providerId="LiveId" clId="{44EA45B4-406F-44F1-999A-FECF8841D8AC}"/>
    <pc:docChg chg="custSel addSld delSld modSld sldOrd">
      <pc:chgData name="Magne Tangen" userId="5aa67fdd64a65c0e" providerId="LiveId" clId="{44EA45B4-406F-44F1-999A-FECF8841D8AC}" dt="2022-10-20T16:24:07.064" v="1543" actId="1076"/>
      <pc:docMkLst>
        <pc:docMk/>
      </pc:docMkLst>
      <pc:sldChg chg="addSp delSp modSp mod modTransition delAnim modAnim">
        <pc:chgData name="Magne Tangen" userId="5aa67fdd64a65c0e" providerId="LiveId" clId="{44EA45B4-406F-44F1-999A-FECF8841D8AC}" dt="2022-10-20T16:15:52.886" v="1484" actId="1076"/>
        <pc:sldMkLst>
          <pc:docMk/>
          <pc:sldMk cId="3997752078" sldId="257"/>
        </pc:sldMkLst>
        <pc:spChg chg="mod">
          <ac:chgData name="Magne Tangen" userId="5aa67fdd64a65c0e" providerId="LiveId" clId="{44EA45B4-406F-44F1-999A-FECF8841D8AC}" dt="2022-10-03T19:27:23.686" v="17" actId="20577"/>
          <ac:spMkLst>
            <pc:docMk/>
            <pc:sldMk cId="3997752078" sldId="257"/>
            <ac:spMk id="2" creationId="{5D509AC5-6073-44EF-BF47-2656346E4F63}"/>
          </ac:spMkLst>
        </pc:spChg>
        <pc:spChg chg="mod">
          <ac:chgData name="Magne Tangen" userId="5aa67fdd64a65c0e" providerId="LiveId" clId="{44EA45B4-406F-44F1-999A-FECF8841D8AC}" dt="2022-10-03T20:00:37.344" v="245" actId="207"/>
          <ac:spMkLst>
            <pc:docMk/>
            <pc:sldMk cId="3997752078" sldId="257"/>
            <ac:spMk id="4" creationId="{7C7B1B7B-F9FD-424F-B5A9-4D1792E226BC}"/>
          </ac:spMkLst>
        </pc:spChg>
        <pc:spChg chg="add del mod">
          <ac:chgData name="Magne Tangen" userId="5aa67fdd64a65c0e" providerId="LiveId" clId="{44EA45B4-406F-44F1-999A-FECF8841D8AC}" dt="2022-10-03T21:40:31.877" v="1079" actId="478"/>
          <ac:spMkLst>
            <pc:docMk/>
            <pc:sldMk cId="3997752078" sldId="257"/>
            <ac:spMk id="7" creationId="{42759E88-202B-178D-F654-F913A7E41CCC}"/>
          </ac:spMkLst>
        </pc:spChg>
        <pc:spChg chg="mod">
          <ac:chgData name="Magne Tangen" userId="5aa67fdd64a65c0e" providerId="LiveId" clId="{44EA45B4-406F-44F1-999A-FECF8841D8AC}" dt="2022-10-20T16:15:40.443" v="1483" actId="14100"/>
          <ac:spMkLst>
            <pc:docMk/>
            <pc:sldMk cId="3997752078" sldId="257"/>
            <ac:spMk id="8" creationId="{A9571074-0EEF-4AFF-AB45-990D3332BCAC}"/>
          </ac:spMkLst>
        </pc:spChg>
        <pc:spChg chg="mod">
          <ac:chgData name="Magne Tangen" userId="5aa67fdd64a65c0e" providerId="LiveId" clId="{44EA45B4-406F-44F1-999A-FECF8841D8AC}" dt="2022-10-20T16:15:40.443" v="1483" actId="14100"/>
          <ac:spMkLst>
            <pc:docMk/>
            <pc:sldMk cId="3997752078" sldId="257"/>
            <ac:spMk id="10" creationId="{2556B72F-05AD-426C-8512-E7DE8A39C417}"/>
          </ac:spMkLst>
        </pc:spChg>
        <pc:spChg chg="mod">
          <ac:chgData name="Magne Tangen" userId="5aa67fdd64a65c0e" providerId="LiveId" clId="{44EA45B4-406F-44F1-999A-FECF8841D8AC}" dt="2022-10-20T16:15:52.886" v="1484" actId="1076"/>
          <ac:spMkLst>
            <pc:docMk/>
            <pc:sldMk cId="3997752078" sldId="257"/>
            <ac:spMk id="11" creationId="{E36C4D14-D66B-4B54-835C-96DCD679B91C}"/>
          </ac:spMkLst>
        </pc:spChg>
        <pc:spChg chg="add del mod">
          <ac:chgData name="Magne Tangen" userId="5aa67fdd64a65c0e" providerId="LiveId" clId="{44EA45B4-406F-44F1-999A-FECF8841D8AC}" dt="2022-10-03T21:40:31.877" v="1079" actId="478"/>
          <ac:spMkLst>
            <pc:docMk/>
            <pc:sldMk cId="3997752078" sldId="257"/>
            <ac:spMk id="12" creationId="{0B5EE17A-3016-DF66-0C11-B933AEF30D3E}"/>
          </ac:spMkLst>
        </pc:spChg>
        <pc:spChg chg="mod">
          <ac:chgData name="Magne Tangen" userId="5aa67fdd64a65c0e" providerId="LiveId" clId="{44EA45B4-406F-44F1-999A-FECF8841D8AC}" dt="2022-10-20T16:15:52.886" v="1484" actId="1076"/>
          <ac:spMkLst>
            <pc:docMk/>
            <pc:sldMk cId="3997752078" sldId="257"/>
            <ac:spMk id="13" creationId="{20C167CB-1F1C-4F62-BE66-17255124936B}"/>
          </ac:spMkLst>
        </pc:spChg>
        <pc:spChg chg="del mod">
          <ac:chgData name="Magne Tangen" userId="5aa67fdd64a65c0e" providerId="LiveId" clId="{44EA45B4-406F-44F1-999A-FECF8841D8AC}" dt="2022-10-03T19:31:30.385" v="36" actId="478"/>
          <ac:spMkLst>
            <pc:docMk/>
            <pc:sldMk cId="3997752078" sldId="257"/>
            <ac:spMk id="14" creationId="{4C087B70-570E-E723-9230-5412CCB28406}"/>
          </ac:spMkLst>
        </pc:spChg>
        <pc:spChg chg="add del mod">
          <ac:chgData name="Magne Tangen" userId="5aa67fdd64a65c0e" providerId="LiveId" clId="{44EA45B4-406F-44F1-999A-FECF8841D8AC}" dt="2022-10-03T20:00:59.608" v="247" actId="478"/>
          <ac:spMkLst>
            <pc:docMk/>
            <pc:sldMk cId="3997752078" sldId="257"/>
            <ac:spMk id="16" creationId="{39101B86-C0AF-6786-B8A0-BA6E85528892}"/>
          </ac:spMkLst>
        </pc:spChg>
        <pc:spChg chg="del">
          <ac:chgData name="Magne Tangen" userId="5aa67fdd64a65c0e" providerId="LiveId" clId="{44EA45B4-406F-44F1-999A-FECF8841D8AC}" dt="2022-10-03T19:35:42.688" v="154" actId="478"/>
          <ac:spMkLst>
            <pc:docMk/>
            <pc:sldMk cId="3997752078" sldId="257"/>
            <ac:spMk id="17" creationId="{22FA76B5-1694-4374-91F2-95ED56D75185}"/>
          </ac:spMkLst>
        </pc:spChg>
        <pc:spChg chg="del">
          <ac:chgData name="Magne Tangen" userId="5aa67fdd64a65c0e" providerId="LiveId" clId="{44EA45B4-406F-44F1-999A-FECF8841D8AC}" dt="2022-10-03T19:35:42.688" v="154" actId="478"/>
          <ac:spMkLst>
            <pc:docMk/>
            <pc:sldMk cId="3997752078" sldId="257"/>
            <ac:spMk id="19" creationId="{580E165B-8B7D-42FB-A311-70D4DA1641B5}"/>
          </ac:spMkLst>
        </pc:spChg>
        <pc:spChg chg="del">
          <ac:chgData name="Magne Tangen" userId="5aa67fdd64a65c0e" providerId="LiveId" clId="{44EA45B4-406F-44F1-999A-FECF8841D8AC}" dt="2022-10-03T19:35:42.688" v="154" actId="478"/>
          <ac:spMkLst>
            <pc:docMk/>
            <pc:sldMk cId="3997752078" sldId="257"/>
            <ac:spMk id="21" creationId="{C57455D3-3099-465D-ACF3-E3FDD5D57B2C}"/>
          </ac:spMkLst>
        </pc:spChg>
        <pc:picChg chg="add mod">
          <ac:chgData name="Magne Tangen" userId="5aa67fdd64a65c0e" providerId="LiveId" clId="{44EA45B4-406F-44F1-999A-FECF8841D8AC}" dt="2022-10-10T19:22:11.757" v="1477" actId="1076"/>
          <ac:picMkLst>
            <pc:docMk/>
            <pc:sldMk cId="3997752078" sldId="257"/>
            <ac:picMk id="3" creationId="{03BD7D36-7527-589B-561D-88AE486AF5C9}"/>
          </ac:picMkLst>
        </pc:picChg>
        <pc:picChg chg="del">
          <ac:chgData name="Magne Tangen" userId="5aa67fdd64a65c0e" providerId="LiveId" clId="{44EA45B4-406F-44F1-999A-FECF8841D8AC}" dt="2022-10-03T19:27:56.006" v="25" actId="478"/>
          <ac:picMkLst>
            <pc:docMk/>
            <pc:sldMk cId="3997752078" sldId="257"/>
            <ac:picMk id="3" creationId="{4DA4AE12-8551-496C-B998-69489651938B}"/>
          </ac:picMkLst>
        </pc:picChg>
        <pc:picChg chg="add del mod">
          <ac:chgData name="Magne Tangen" userId="5aa67fdd64a65c0e" providerId="LiveId" clId="{44EA45B4-406F-44F1-999A-FECF8841D8AC}" dt="2022-10-09T20:21:23.348" v="1470" actId="478"/>
          <ac:picMkLst>
            <pc:docMk/>
            <pc:sldMk cId="3997752078" sldId="257"/>
            <ac:picMk id="3" creationId="{50004BDA-A23E-5A5B-2EAE-53E8D0B1C142}"/>
          </ac:picMkLst>
        </pc:picChg>
        <pc:picChg chg="add del mod">
          <ac:chgData name="Magne Tangen" userId="5aa67fdd64a65c0e" providerId="LiveId" clId="{44EA45B4-406F-44F1-999A-FECF8841D8AC}" dt="2022-10-10T19:21:41.664" v="1475" actId="478"/>
          <ac:picMkLst>
            <pc:docMk/>
            <pc:sldMk cId="3997752078" sldId="257"/>
            <ac:picMk id="6" creationId="{20D993A3-77F4-ACE1-D3D5-248DD9BC10B8}"/>
          </ac:picMkLst>
        </pc:picChg>
        <pc:picChg chg="add del mod">
          <ac:chgData name="Magne Tangen" userId="5aa67fdd64a65c0e" providerId="LiveId" clId="{44EA45B4-406F-44F1-999A-FECF8841D8AC}" dt="2022-10-03T21:40:31.877" v="1079" actId="478"/>
          <ac:picMkLst>
            <pc:docMk/>
            <pc:sldMk cId="3997752078" sldId="257"/>
            <ac:picMk id="1026" creationId="{E39B3F30-D7D0-780F-41D0-DCD2821C4D04}"/>
          </ac:picMkLst>
        </pc:picChg>
        <pc:picChg chg="add del mod">
          <ac:chgData name="Magne Tangen" userId="5aa67fdd64a65c0e" providerId="LiveId" clId="{44EA45B4-406F-44F1-999A-FECF8841D8AC}" dt="2022-10-03T21:40:31.877" v="1079" actId="478"/>
          <ac:picMkLst>
            <pc:docMk/>
            <pc:sldMk cId="3997752078" sldId="257"/>
            <ac:picMk id="1028" creationId="{3BD151D5-AF6B-0DA7-97C7-2518A07428B3}"/>
          </ac:picMkLst>
        </pc:picChg>
        <pc:picChg chg="add del mod">
          <ac:chgData name="Magne Tangen" userId="5aa67fdd64a65c0e" providerId="LiveId" clId="{44EA45B4-406F-44F1-999A-FECF8841D8AC}" dt="2022-10-03T21:40:31.877" v="1079" actId="478"/>
          <ac:picMkLst>
            <pc:docMk/>
            <pc:sldMk cId="3997752078" sldId="257"/>
            <ac:picMk id="1030" creationId="{5A745E77-12D4-AAD2-1B85-9D4F733CB1BF}"/>
          </ac:picMkLst>
        </pc:picChg>
        <pc:picChg chg="add del mod">
          <ac:chgData name="Magne Tangen" userId="5aa67fdd64a65c0e" providerId="LiveId" clId="{44EA45B4-406F-44F1-999A-FECF8841D8AC}" dt="2022-10-03T21:40:31.877" v="1079" actId="478"/>
          <ac:picMkLst>
            <pc:docMk/>
            <pc:sldMk cId="3997752078" sldId="257"/>
            <ac:picMk id="1032" creationId="{6CBC2005-E4F2-7FE9-1011-545521660972}"/>
          </ac:picMkLst>
        </pc:picChg>
        <pc:picChg chg="add del mod">
          <ac:chgData name="Magne Tangen" userId="5aa67fdd64a65c0e" providerId="LiveId" clId="{44EA45B4-406F-44F1-999A-FECF8841D8AC}" dt="2022-10-03T21:40:31.877" v="1079" actId="478"/>
          <ac:picMkLst>
            <pc:docMk/>
            <pc:sldMk cId="3997752078" sldId="257"/>
            <ac:picMk id="1034" creationId="{936CE14C-32AB-E871-516F-604FDDABA5DD}"/>
          </ac:picMkLst>
        </pc:picChg>
        <pc:picChg chg="add del mod">
          <ac:chgData name="Magne Tangen" userId="5aa67fdd64a65c0e" providerId="LiveId" clId="{44EA45B4-406F-44F1-999A-FECF8841D8AC}" dt="2022-10-03T21:40:31.877" v="1079" actId="478"/>
          <ac:picMkLst>
            <pc:docMk/>
            <pc:sldMk cId="3997752078" sldId="257"/>
            <ac:picMk id="1036" creationId="{7363789E-C03B-C7BF-31DD-ABBDAA9AE1B5}"/>
          </ac:picMkLst>
        </pc:picChg>
        <pc:picChg chg="add mod">
          <ac:chgData name="Magne Tangen" userId="5aa67fdd64a65c0e" providerId="LiveId" clId="{44EA45B4-406F-44F1-999A-FECF8841D8AC}" dt="2022-10-03T20:00:13.860" v="243" actId="1076"/>
          <ac:picMkLst>
            <pc:docMk/>
            <pc:sldMk cId="3997752078" sldId="257"/>
            <ac:picMk id="1038" creationId="{E201DFF0-37CA-AFE0-86D2-ADFEFC552004}"/>
          </ac:picMkLst>
        </pc:picChg>
        <pc:picChg chg="add del mod">
          <ac:chgData name="Magne Tangen" userId="5aa67fdd64a65c0e" providerId="LiveId" clId="{44EA45B4-406F-44F1-999A-FECF8841D8AC}" dt="2022-10-03T21:40:31.877" v="1079" actId="478"/>
          <ac:picMkLst>
            <pc:docMk/>
            <pc:sldMk cId="3997752078" sldId="257"/>
            <ac:picMk id="1040" creationId="{D6E2D51D-82A1-561C-0225-CEE248EF58D9}"/>
          </ac:picMkLst>
        </pc:picChg>
        <pc:picChg chg="add del mod">
          <ac:chgData name="Magne Tangen" userId="5aa67fdd64a65c0e" providerId="LiveId" clId="{44EA45B4-406F-44F1-999A-FECF8841D8AC}" dt="2022-10-03T21:40:31.877" v="1079" actId="478"/>
          <ac:picMkLst>
            <pc:docMk/>
            <pc:sldMk cId="3997752078" sldId="257"/>
            <ac:picMk id="1042" creationId="{6B22A19D-219C-DAD2-9599-13932103C69C}"/>
          </ac:picMkLst>
        </pc:picChg>
        <pc:picChg chg="add del mod">
          <ac:chgData name="Magne Tangen" userId="5aa67fdd64a65c0e" providerId="LiveId" clId="{44EA45B4-406F-44F1-999A-FECF8841D8AC}" dt="2022-10-03T21:40:31.877" v="1079" actId="478"/>
          <ac:picMkLst>
            <pc:docMk/>
            <pc:sldMk cId="3997752078" sldId="257"/>
            <ac:picMk id="1044" creationId="{D27A4540-4270-B5AA-0780-A9DD7F2F3DB3}"/>
          </ac:picMkLst>
        </pc:picChg>
        <pc:picChg chg="add del mod">
          <ac:chgData name="Magne Tangen" userId="5aa67fdd64a65c0e" providerId="LiveId" clId="{44EA45B4-406F-44F1-999A-FECF8841D8AC}" dt="2022-10-03T21:40:31.877" v="1079" actId="478"/>
          <ac:picMkLst>
            <pc:docMk/>
            <pc:sldMk cId="3997752078" sldId="257"/>
            <ac:picMk id="1046" creationId="{3983ECF7-0B58-8726-3536-F70A9C4BDF97}"/>
          </ac:picMkLst>
        </pc:picChg>
        <pc:picChg chg="del">
          <ac:chgData name="Magne Tangen" userId="5aa67fdd64a65c0e" providerId="LiveId" clId="{44EA45B4-406F-44F1-999A-FECF8841D8AC}" dt="2022-10-03T19:27:14.530" v="1" actId="478"/>
          <ac:picMkLst>
            <pc:docMk/>
            <pc:sldMk cId="3997752078" sldId="257"/>
            <ac:picMk id="2050" creationId="{27EB2E4D-1020-44C4-8C8C-CA313EF30E74}"/>
          </ac:picMkLst>
        </pc:picChg>
      </pc:sldChg>
      <pc:sldChg chg="addSp delSp modSp add mod modTransition modAnim">
        <pc:chgData name="Magne Tangen" userId="5aa67fdd64a65c0e" providerId="LiveId" clId="{44EA45B4-406F-44F1-999A-FECF8841D8AC}" dt="2022-10-20T16:16:21.839" v="1487" actId="14100"/>
        <pc:sldMkLst>
          <pc:docMk/>
          <pc:sldMk cId="609469247" sldId="258"/>
        </pc:sldMkLst>
        <pc:spChg chg="add mod ord">
          <ac:chgData name="Magne Tangen" userId="5aa67fdd64a65c0e" providerId="LiveId" clId="{44EA45B4-406F-44F1-999A-FECF8841D8AC}" dt="2022-10-03T21:43:04.490" v="1086" actId="207"/>
          <ac:spMkLst>
            <pc:docMk/>
            <pc:sldMk cId="609469247" sldId="258"/>
            <ac:spMk id="3" creationId="{0346C70B-5204-EC9C-772A-0828A3319BB3}"/>
          </ac:spMkLst>
        </pc:spChg>
        <pc:spChg chg="del mod">
          <ac:chgData name="Magne Tangen" userId="5aa67fdd64a65c0e" providerId="LiveId" clId="{44EA45B4-406F-44F1-999A-FECF8841D8AC}" dt="2022-10-03T20:14:31.235" v="320" actId="478"/>
          <ac:spMkLst>
            <pc:docMk/>
            <pc:sldMk cId="609469247" sldId="258"/>
            <ac:spMk id="4" creationId="{7C7B1B7B-F9FD-424F-B5A9-4D1792E226BC}"/>
          </ac:spMkLst>
        </pc:spChg>
        <pc:spChg chg="mod">
          <ac:chgData name="Magne Tangen" userId="5aa67fdd64a65c0e" providerId="LiveId" clId="{44EA45B4-406F-44F1-999A-FECF8841D8AC}" dt="2022-10-03T20:12:51.938" v="262" actId="1076"/>
          <ac:spMkLst>
            <pc:docMk/>
            <pc:sldMk cId="609469247" sldId="258"/>
            <ac:spMk id="5" creationId="{676CA210-32B3-44F4-9841-AF38FA2F6975}"/>
          </ac:spMkLst>
        </pc:spChg>
        <pc:spChg chg="del">
          <ac:chgData name="Magne Tangen" userId="5aa67fdd64a65c0e" providerId="LiveId" clId="{44EA45B4-406F-44F1-999A-FECF8841D8AC}" dt="2022-10-03T21:40:12.326" v="1078" actId="478"/>
          <ac:spMkLst>
            <pc:docMk/>
            <pc:sldMk cId="609469247" sldId="258"/>
            <ac:spMk id="7" creationId="{42759E88-202B-178D-F654-F913A7E41CCC}"/>
          </ac:spMkLst>
        </pc:spChg>
        <pc:spChg chg="mod">
          <ac:chgData name="Magne Tangen" userId="5aa67fdd64a65c0e" providerId="LiveId" clId="{44EA45B4-406F-44F1-999A-FECF8841D8AC}" dt="2022-10-20T16:16:21.839" v="1487" actId="14100"/>
          <ac:spMkLst>
            <pc:docMk/>
            <pc:sldMk cId="609469247" sldId="258"/>
            <ac:spMk id="8" creationId="{A9571074-0EEF-4AFF-AB45-990D3332BCAC}"/>
          </ac:spMkLst>
        </pc:spChg>
        <pc:spChg chg="mod">
          <ac:chgData name="Magne Tangen" userId="5aa67fdd64a65c0e" providerId="LiveId" clId="{44EA45B4-406F-44F1-999A-FECF8841D8AC}" dt="2022-10-20T16:16:21.839" v="1487" actId="14100"/>
          <ac:spMkLst>
            <pc:docMk/>
            <pc:sldMk cId="609469247" sldId="258"/>
            <ac:spMk id="10" creationId="{2556B72F-05AD-426C-8512-E7DE8A39C417}"/>
          </ac:spMkLst>
        </pc:spChg>
        <pc:spChg chg="mod">
          <ac:chgData name="Magne Tangen" userId="5aa67fdd64a65c0e" providerId="LiveId" clId="{44EA45B4-406F-44F1-999A-FECF8841D8AC}" dt="2022-10-20T16:16:21.839" v="1487" actId="14100"/>
          <ac:spMkLst>
            <pc:docMk/>
            <pc:sldMk cId="609469247" sldId="258"/>
            <ac:spMk id="11" creationId="{E36C4D14-D66B-4B54-835C-96DCD679B91C}"/>
          </ac:spMkLst>
        </pc:spChg>
        <pc:spChg chg="del">
          <ac:chgData name="Magne Tangen" userId="5aa67fdd64a65c0e" providerId="LiveId" clId="{44EA45B4-406F-44F1-999A-FECF8841D8AC}" dt="2022-10-03T21:40:12.326" v="1078" actId="478"/>
          <ac:spMkLst>
            <pc:docMk/>
            <pc:sldMk cId="609469247" sldId="258"/>
            <ac:spMk id="12" creationId="{0B5EE17A-3016-DF66-0C11-B933AEF30D3E}"/>
          </ac:spMkLst>
        </pc:spChg>
        <pc:spChg chg="mod">
          <ac:chgData name="Magne Tangen" userId="5aa67fdd64a65c0e" providerId="LiveId" clId="{44EA45B4-406F-44F1-999A-FECF8841D8AC}" dt="2022-10-20T16:16:21.839" v="1487" actId="14100"/>
          <ac:spMkLst>
            <pc:docMk/>
            <pc:sldMk cId="609469247" sldId="258"/>
            <ac:spMk id="13" creationId="{20C167CB-1F1C-4F62-BE66-17255124936B}"/>
          </ac:spMkLst>
        </pc:spChg>
        <pc:picChg chg="del">
          <ac:chgData name="Magne Tangen" userId="5aa67fdd64a65c0e" providerId="LiveId" clId="{44EA45B4-406F-44F1-999A-FECF8841D8AC}" dt="2022-10-03T21:40:12.326" v="1078" actId="478"/>
          <ac:picMkLst>
            <pc:docMk/>
            <pc:sldMk cId="609469247" sldId="258"/>
            <ac:picMk id="1026" creationId="{E39B3F30-D7D0-780F-41D0-DCD2821C4D04}"/>
          </ac:picMkLst>
        </pc:picChg>
        <pc:picChg chg="del">
          <ac:chgData name="Magne Tangen" userId="5aa67fdd64a65c0e" providerId="LiveId" clId="{44EA45B4-406F-44F1-999A-FECF8841D8AC}" dt="2022-10-03T21:40:12.326" v="1078" actId="478"/>
          <ac:picMkLst>
            <pc:docMk/>
            <pc:sldMk cId="609469247" sldId="258"/>
            <ac:picMk id="1028" creationId="{3BD151D5-AF6B-0DA7-97C7-2518A07428B3}"/>
          </ac:picMkLst>
        </pc:picChg>
        <pc:picChg chg="del">
          <ac:chgData name="Magne Tangen" userId="5aa67fdd64a65c0e" providerId="LiveId" clId="{44EA45B4-406F-44F1-999A-FECF8841D8AC}" dt="2022-10-03T21:40:12.326" v="1078" actId="478"/>
          <ac:picMkLst>
            <pc:docMk/>
            <pc:sldMk cId="609469247" sldId="258"/>
            <ac:picMk id="1030" creationId="{5A745E77-12D4-AAD2-1B85-9D4F733CB1BF}"/>
          </ac:picMkLst>
        </pc:picChg>
        <pc:picChg chg="del">
          <ac:chgData name="Magne Tangen" userId="5aa67fdd64a65c0e" providerId="LiveId" clId="{44EA45B4-406F-44F1-999A-FECF8841D8AC}" dt="2022-10-03T21:40:12.326" v="1078" actId="478"/>
          <ac:picMkLst>
            <pc:docMk/>
            <pc:sldMk cId="609469247" sldId="258"/>
            <ac:picMk id="1032" creationId="{6CBC2005-E4F2-7FE9-1011-545521660972}"/>
          </ac:picMkLst>
        </pc:picChg>
        <pc:picChg chg="del">
          <ac:chgData name="Magne Tangen" userId="5aa67fdd64a65c0e" providerId="LiveId" clId="{44EA45B4-406F-44F1-999A-FECF8841D8AC}" dt="2022-10-03T21:40:12.326" v="1078" actId="478"/>
          <ac:picMkLst>
            <pc:docMk/>
            <pc:sldMk cId="609469247" sldId="258"/>
            <ac:picMk id="1034" creationId="{936CE14C-32AB-E871-516F-604FDDABA5DD}"/>
          </ac:picMkLst>
        </pc:picChg>
        <pc:picChg chg="del">
          <ac:chgData name="Magne Tangen" userId="5aa67fdd64a65c0e" providerId="LiveId" clId="{44EA45B4-406F-44F1-999A-FECF8841D8AC}" dt="2022-10-03T21:40:12.326" v="1078" actId="478"/>
          <ac:picMkLst>
            <pc:docMk/>
            <pc:sldMk cId="609469247" sldId="258"/>
            <ac:picMk id="1036" creationId="{7363789E-C03B-C7BF-31DD-ABBDAA9AE1B5}"/>
          </ac:picMkLst>
        </pc:picChg>
        <pc:picChg chg="del">
          <ac:chgData name="Magne Tangen" userId="5aa67fdd64a65c0e" providerId="LiveId" clId="{44EA45B4-406F-44F1-999A-FECF8841D8AC}" dt="2022-10-03T20:11:43.432" v="249" actId="478"/>
          <ac:picMkLst>
            <pc:docMk/>
            <pc:sldMk cId="609469247" sldId="258"/>
            <ac:picMk id="1038" creationId="{E201DFF0-37CA-AFE0-86D2-ADFEFC552004}"/>
          </ac:picMkLst>
        </pc:picChg>
        <pc:picChg chg="del">
          <ac:chgData name="Magne Tangen" userId="5aa67fdd64a65c0e" providerId="LiveId" clId="{44EA45B4-406F-44F1-999A-FECF8841D8AC}" dt="2022-10-03T21:40:12.326" v="1078" actId="478"/>
          <ac:picMkLst>
            <pc:docMk/>
            <pc:sldMk cId="609469247" sldId="258"/>
            <ac:picMk id="1040" creationId="{D6E2D51D-82A1-561C-0225-CEE248EF58D9}"/>
          </ac:picMkLst>
        </pc:picChg>
        <pc:picChg chg="del">
          <ac:chgData name="Magne Tangen" userId="5aa67fdd64a65c0e" providerId="LiveId" clId="{44EA45B4-406F-44F1-999A-FECF8841D8AC}" dt="2022-10-03T21:40:12.326" v="1078" actId="478"/>
          <ac:picMkLst>
            <pc:docMk/>
            <pc:sldMk cId="609469247" sldId="258"/>
            <ac:picMk id="1042" creationId="{6B22A19D-219C-DAD2-9599-13932103C69C}"/>
          </ac:picMkLst>
        </pc:picChg>
        <pc:picChg chg="del">
          <ac:chgData name="Magne Tangen" userId="5aa67fdd64a65c0e" providerId="LiveId" clId="{44EA45B4-406F-44F1-999A-FECF8841D8AC}" dt="2022-10-03T21:40:12.326" v="1078" actId="478"/>
          <ac:picMkLst>
            <pc:docMk/>
            <pc:sldMk cId="609469247" sldId="258"/>
            <ac:picMk id="1044" creationId="{D27A4540-4270-B5AA-0780-A9DD7F2F3DB3}"/>
          </ac:picMkLst>
        </pc:picChg>
        <pc:picChg chg="del">
          <ac:chgData name="Magne Tangen" userId="5aa67fdd64a65c0e" providerId="LiveId" clId="{44EA45B4-406F-44F1-999A-FECF8841D8AC}" dt="2022-10-03T21:40:12.326" v="1078" actId="478"/>
          <ac:picMkLst>
            <pc:docMk/>
            <pc:sldMk cId="609469247" sldId="258"/>
            <ac:picMk id="1046" creationId="{3983ECF7-0B58-8726-3536-F70A9C4BDF97}"/>
          </ac:picMkLst>
        </pc:picChg>
        <pc:picChg chg="add mod">
          <ac:chgData name="Magne Tangen" userId="5aa67fdd64a65c0e" providerId="LiveId" clId="{44EA45B4-406F-44F1-999A-FECF8841D8AC}" dt="2022-10-03T20:20:08.805" v="377" actId="14100"/>
          <ac:picMkLst>
            <pc:docMk/>
            <pc:sldMk cId="609469247" sldId="258"/>
            <ac:picMk id="2050" creationId="{F4E8F0BB-5665-170D-C89A-AB64828D250B}"/>
          </ac:picMkLst>
        </pc:picChg>
        <pc:picChg chg="add del mod">
          <ac:chgData name="Magne Tangen" userId="5aa67fdd64a65c0e" providerId="LiveId" clId="{44EA45B4-406F-44F1-999A-FECF8841D8AC}" dt="2022-10-03T21:40:12.326" v="1078" actId="478"/>
          <ac:picMkLst>
            <pc:docMk/>
            <pc:sldMk cId="609469247" sldId="258"/>
            <ac:picMk id="2052" creationId="{4C2575C9-54B7-5C77-E32A-ACE6386FBFBA}"/>
          </ac:picMkLst>
        </pc:picChg>
      </pc:sldChg>
      <pc:sldChg chg="del">
        <pc:chgData name="Magne Tangen" userId="5aa67fdd64a65c0e" providerId="LiveId" clId="{44EA45B4-406F-44F1-999A-FECF8841D8AC}" dt="2022-10-03T19:27:10.637" v="0" actId="47"/>
        <pc:sldMkLst>
          <pc:docMk/>
          <pc:sldMk cId="1734098493" sldId="258"/>
        </pc:sldMkLst>
      </pc:sldChg>
      <pc:sldChg chg="addSp delSp modSp add mod modTransition modAnim">
        <pc:chgData name="Magne Tangen" userId="5aa67fdd64a65c0e" providerId="LiveId" clId="{44EA45B4-406F-44F1-999A-FECF8841D8AC}" dt="2022-10-20T16:18:19.252" v="1502" actId="403"/>
        <pc:sldMkLst>
          <pc:docMk/>
          <pc:sldMk cId="464570377" sldId="259"/>
        </pc:sldMkLst>
        <pc:spChg chg="add mod ord">
          <ac:chgData name="Magne Tangen" userId="5aa67fdd64a65c0e" providerId="LiveId" clId="{44EA45B4-406F-44F1-999A-FECF8841D8AC}" dt="2022-10-20T16:17:53.805" v="1498" actId="1076"/>
          <ac:spMkLst>
            <pc:docMk/>
            <pc:sldMk cId="464570377" sldId="259"/>
            <ac:spMk id="3" creationId="{0C365D58-A6BB-6E48-D301-D1EA30E2C080}"/>
          </ac:spMkLst>
        </pc:spChg>
        <pc:spChg chg="del mod">
          <ac:chgData name="Magne Tangen" userId="5aa67fdd64a65c0e" providerId="LiveId" clId="{44EA45B4-406F-44F1-999A-FECF8841D8AC}" dt="2022-10-03T21:38:52.909" v="1075" actId="478"/>
          <ac:spMkLst>
            <pc:docMk/>
            <pc:sldMk cId="464570377" sldId="259"/>
            <ac:spMk id="7" creationId="{42759E88-202B-178D-F654-F913A7E41CCC}"/>
          </ac:spMkLst>
        </pc:spChg>
        <pc:spChg chg="mod">
          <ac:chgData name="Magne Tangen" userId="5aa67fdd64a65c0e" providerId="LiveId" clId="{44EA45B4-406F-44F1-999A-FECF8841D8AC}" dt="2022-10-20T16:17:32.424" v="1495" actId="14100"/>
          <ac:spMkLst>
            <pc:docMk/>
            <pc:sldMk cId="464570377" sldId="259"/>
            <ac:spMk id="8" creationId="{A9571074-0EEF-4AFF-AB45-990D3332BCAC}"/>
          </ac:spMkLst>
        </pc:spChg>
        <pc:spChg chg="mod">
          <ac:chgData name="Magne Tangen" userId="5aa67fdd64a65c0e" providerId="LiveId" clId="{44EA45B4-406F-44F1-999A-FECF8841D8AC}" dt="2022-10-20T16:17:32.424" v="1495" actId="14100"/>
          <ac:spMkLst>
            <pc:docMk/>
            <pc:sldMk cId="464570377" sldId="259"/>
            <ac:spMk id="10" creationId="{2556B72F-05AD-426C-8512-E7DE8A39C417}"/>
          </ac:spMkLst>
        </pc:spChg>
        <pc:spChg chg="mod">
          <ac:chgData name="Magne Tangen" userId="5aa67fdd64a65c0e" providerId="LiveId" clId="{44EA45B4-406F-44F1-999A-FECF8841D8AC}" dt="2022-10-20T16:18:19.252" v="1502" actId="403"/>
          <ac:spMkLst>
            <pc:docMk/>
            <pc:sldMk cId="464570377" sldId="259"/>
            <ac:spMk id="11" creationId="{E36C4D14-D66B-4B54-835C-96DCD679B91C}"/>
          </ac:spMkLst>
        </pc:spChg>
        <pc:spChg chg="del">
          <ac:chgData name="Magne Tangen" userId="5aa67fdd64a65c0e" providerId="LiveId" clId="{44EA45B4-406F-44F1-999A-FECF8841D8AC}" dt="2022-10-03T21:38:52.909" v="1075" actId="478"/>
          <ac:spMkLst>
            <pc:docMk/>
            <pc:sldMk cId="464570377" sldId="259"/>
            <ac:spMk id="12" creationId="{0B5EE17A-3016-DF66-0C11-B933AEF30D3E}"/>
          </ac:spMkLst>
        </pc:spChg>
        <pc:spChg chg="mod">
          <ac:chgData name="Magne Tangen" userId="5aa67fdd64a65c0e" providerId="LiveId" clId="{44EA45B4-406F-44F1-999A-FECF8841D8AC}" dt="2022-10-20T16:18:19.252" v="1502" actId="403"/>
          <ac:spMkLst>
            <pc:docMk/>
            <pc:sldMk cId="464570377" sldId="259"/>
            <ac:spMk id="13" creationId="{20C167CB-1F1C-4F62-BE66-17255124936B}"/>
          </ac:spMkLst>
        </pc:spChg>
        <pc:picChg chg="add del mod">
          <ac:chgData name="Magne Tangen" userId="5aa67fdd64a65c0e" providerId="LiveId" clId="{44EA45B4-406F-44F1-999A-FECF8841D8AC}" dt="2022-10-04T14:44:00.354" v="1223" actId="478"/>
          <ac:picMkLst>
            <pc:docMk/>
            <pc:sldMk cId="464570377" sldId="259"/>
            <ac:picMk id="4" creationId="{E1C97BF0-08B2-DD04-1EC3-6FF1A14DB925}"/>
          </ac:picMkLst>
        </pc:picChg>
        <pc:picChg chg="add del mod">
          <ac:chgData name="Magne Tangen" userId="5aa67fdd64a65c0e" providerId="LiveId" clId="{44EA45B4-406F-44F1-999A-FECF8841D8AC}" dt="2022-10-04T14:44:00.354" v="1223" actId="478"/>
          <ac:picMkLst>
            <pc:docMk/>
            <pc:sldMk cId="464570377" sldId="259"/>
            <ac:picMk id="6" creationId="{3D2D6B11-F777-EAA7-178E-35E40B73A7DA}"/>
          </ac:picMkLst>
        </pc:picChg>
        <pc:picChg chg="add mod">
          <ac:chgData name="Magne Tangen" userId="5aa67fdd64a65c0e" providerId="LiveId" clId="{44EA45B4-406F-44F1-999A-FECF8841D8AC}" dt="2022-10-04T14:56:01.160" v="1278" actId="1076"/>
          <ac:picMkLst>
            <pc:docMk/>
            <pc:sldMk cId="464570377" sldId="259"/>
            <ac:picMk id="1026" creationId="{758B9FA3-5309-188F-9A1F-ACD86B1E36B0}"/>
          </ac:picMkLst>
        </pc:picChg>
        <pc:picChg chg="del">
          <ac:chgData name="Magne Tangen" userId="5aa67fdd64a65c0e" providerId="LiveId" clId="{44EA45B4-406F-44F1-999A-FECF8841D8AC}" dt="2022-10-03T21:38:52.909" v="1075" actId="478"/>
          <ac:picMkLst>
            <pc:docMk/>
            <pc:sldMk cId="464570377" sldId="259"/>
            <ac:picMk id="1026" creationId="{E39B3F30-D7D0-780F-41D0-DCD2821C4D04}"/>
          </ac:picMkLst>
        </pc:picChg>
        <pc:picChg chg="add mod">
          <ac:chgData name="Magne Tangen" userId="5aa67fdd64a65c0e" providerId="LiveId" clId="{44EA45B4-406F-44F1-999A-FECF8841D8AC}" dt="2022-10-04T14:54:36.033" v="1271" actId="1076"/>
          <ac:picMkLst>
            <pc:docMk/>
            <pc:sldMk cId="464570377" sldId="259"/>
            <ac:picMk id="1028" creationId="{05B5DB7C-D781-6D32-D815-49F17A9E9611}"/>
          </ac:picMkLst>
        </pc:picChg>
        <pc:picChg chg="del">
          <ac:chgData name="Magne Tangen" userId="5aa67fdd64a65c0e" providerId="LiveId" clId="{44EA45B4-406F-44F1-999A-FECF8841D8AC}" dt="2022-10-03T21:38:52.909" v="1075" actId="478"/>
          <ac:picMkLst>
            <pc:docMk/>
            <pc:sldMk cId="464570377" sldId="259"/>
            <ac:picMk id="1028" creationId="{3BD151D5-AF6B-0DA7-97C7-2518A07428B3}"/>
          </ac:picMkLst>
        </pc:picChg>
        <pc:picChg chg="del">
          <ac:chgData name="Magne Tangen" userId="5aa67fdd64a65c0e" providerId="LiveId" clId="{44EA45B4-406F-44F1-999A-FECF8841D8AC}" dt="2022-10-03T21:38:52.909" v="1075" actId="478"/>
          <ac:picMkLst>
            <pc:docMk/>
            <pc:sldMk cId="464570377" sldId="259"/>
            <ac:picMk id="1030" creationId="{5A745E77-12D4-AAD2-1B85-9D4F733CB1BF}"/>
          </ac:picMkLst>
        </pc:picChg>
        <pc:picChg chg="add mod">
          <ac:chgData name="Magne Tangen" userId="5aa67fdd64a65c0e" providerId="LiveId" clId="{44EA45B4-406F-44F1-999A-FECF8841D8AC}" dt="2022-10-04T14:54:40.884" v="1272" actId="1076"/>
          <ac:picMkLst>
            <pc:docMk/>
            <pc:sldMk cId="464570377" sldId="259"/>
            <ac:picMk id="1030" creationId="{D0F0CF12-F8D3-8BC8-11E4-6F3C47B03F28}"/>
          </ac:picMkLst>
        </pc:picChg>
        <pc:picChg chg="add del mod">
          <ac:chgData name="Magne Tangen" userId="5aa67fdd64a65c0e" providerId="LiveId" clId="{44EA45B4-406F-44F1-999A-FECF8841D8AC}" dt="2022-10-04T14:49:24.804" v="1255" actId="478"/>
          <ac:picMkLst>
            <pc:docMk/>
            <pc:sldMk cId="464570377" sldId="259"/>
            <ac:picMk id="1032" creationId="{0D65E659-4171-2C18-C9A6-7992A608BE34}"/>
          </ac:picMkLst>
        </pc:picChg>
        <pc:picChg chg="del">
          <ac:chgData name="Magne Tangen" userId="5aa67fdd64a65c0e" providerId="LiveId" clId="{44EA45B4-406F-44F1-999A-FECF8841D8AC}" dt="2022-10-03T21:38:52.909" v="1075" actId="478"/>
          <ac:picMkLst>
            <pc:docMk/>
            <pc:sldMk cId="464570377" sldId="259"/>
            <ac:picMk id="1032" creationId="{6CBC2005-E4F2-7FE9-1011-545521660972}"/>
          </ac:picMkLst>
        </pc:picChg>
        <pc:picChg chg="add mod">
          <ac:chgData name="Magne Tangen" userId="5aa67fdd64a65c0e" providerId="LiveId" clId="{44EA45B4-406F-44F1-999A-FECF8841D8AC}" dt="2022-10-04T14:50:59.931" v="1261" actId="1076"/>
          <ac:picMkLst>
            <pc:docMk/>
            <pc:sldMk cId="464570377" sldId="259"/>
            <ac:picMk id="1034" creationId="{2D8FF1E3-BAB8-BD54-637B-871DC9142FB4}"/>
          </ac:picMkLst>
        </pc:picChg>
        <pc:picChg chg="del">
          <ac:chgData name="Magne Tangen" userId="5aa67fdd64a65c0e" providerId="LiveId" clId="{44EA45B4-406F-44F1-999A-FECF8841D8AC}" dt="2022-10-03T21:38:52.909" v="1075" actId="478"/>
          <ac:picMkLst>
            <pc:docMk/>
            <pc:sldMk cId="464570377" sldId="259"/>
            <ac:picMk id="1034" creationId="{936CE14C-32AB-E871-516F-604FDDABA5DD}"/>
          </ac:picMkLst>
        </pc:picChg>
        <pc:picChg chg="add mod">
          <ac:chgData name="Magne Tangen" userId="5aa67fdd64a65c0e" providerId="LiveId" clId="{44EA45B4-406F-44F1-999A-FECF8841D8AC}" dt="2022-10-04T14:56:04.203" v="1279" actId="1076"/>
          <ac:picMkLst>
            <pc:docMk/>
            <pc:sldMk cId="464570377" sldId="259"/>
            <ac:picMk id="1036" creationId="{1C191E75-FF3B-19BD-FC29-04EBDDB73610}"/>
          </ac:picMkLst>
        </pc:picChg>
        <pc:picChg chg="del">
          <ac:chgData name="Magne Tangen" userId="5aa67fdd64a65c0e" providerId="LiveId" clId="{44EA45B4-406F-44F1-999A-FECF8841D8AC}" dt="2022-10-03T21:38:52.909" v="1075" actId="478"/>
          <ac:picMkLst>
            <pc:docMk/>
            <pc:sldMk cId="464570377" sldId="259"/>
            <ac:picMk id="1036" creationId="{7363789E-C03B-C7BF-31DD-ABBDAA9AE1B5}"/>
          </ac:picMkLst>
        </pc:picChg>
        <pc:picChg chg="mod">
          <ac:chgData name="Magne Tangen" userId="5aa67fdd64a65c0e" providerId="LiveId" clId="{44EA45B4-406F-44F1-999A-FECF8841D8AC}" dt="2022-10-04T14:54:23.611" v="1268" actId="1076"/>
          <ac:picMkLst>
            <pc:docMk/>
            <pc:sldMk cId="464570377" sldId="259"/>
            <ac:picMk id="1040" creationId="{D6E2D51D-82A1-561C-0225-CEE248EF58D9}"/>
          </ac:picMkLst>
        </pc:picChg>
        <pc:picChg chg="del">
          <ac:chgData name="Magne Tangen" userId="5aa67fdd64a65c0e" providerId="LiveId" clId="{44EA45B4-406F-44F1-999A-FECF8841D8AC}" dt="2022-10-03T21:38:52.909" v="1075" actId="478"/>
          <ac:picMkLst>
            <pc:docMk/>
            <pc:sldMk cId="464570377" sldId="259"/>
            <ac:picMk id="1042" creationId="{6B22A19D-219C-DAD2-9599-13932103C69C}"/>
          </ac:picMkLst>
        </pc:picChg>
        <pc:picChg chg="del">
          <ac:chgData name="Magne Tangen" userId="5aa67fdd64a65c0e" providerId="LiveId" clId="{44EA45B4-406F-44F1-999A-FECF8841D8AC}" dt="2022-10-03T21:38:52.909" v="1075" actId="478"/>
          <ac:picMkLst>
            <pc:docMk/>
            <pc:sldMk cId="464570377" sldId="259"/>
            <ac:picMk id="1044" creationId="{D27A4540-4270-B5AA-0780-A9DD7F2F3DB3}"/>
          </ac:picMkLst>
        </pc:picChg>
        <pc:picChg chg="del">
          <ac:chgData name="Magne Tangen" userId="5aa67fdd64a65c0e" providerId="LiveId" clId="{44EA45B4-406F-44F1-999A-FECF8841D8AC}" dt="2022-10-03T21:38:52.909" v="1075" actId="478"/>
          <ac:picMkLst>
            <pc:docMk/>
            <pc:sldMk cId="464570377" sldId="259"/>
            <ac:picMk id="1046" creationId="{3983ECF7-0B58-8726-3536-F70A9C4BDF97}"/>
          </ac:picMkLst>
        </pc:picChg>
        <pc:picChg chg="mod">
          <ac:chgData name="Magne Tangen" userId="5aa67fdd64a65c0e" providerId="LiveId" clId="{44EA45B4-406F-44F1-999A-FECF8841D8AC}" dt="2022-10-20T16:18:05.803" v="1500" actId="14100"/>
          <ac:picMkLst>
            <pc:docMk/>
            <pc:sldMk cId="464570377" sldId="259"/>
            <ac:picMk id="2050" creationId="{F4E8F0BB-5665-170D-C89A-AB64828D250B}"/>
          </ac:picMkLst>
        </pc:picChg>
        <pc:picChg chg="del">
          <ac:chgData name="Magne Tangen" userId="5aa67fdd64a65c0e" providerId="LiveId" clId="{44EA45B4-406F-44F1-999A-FECF8841D8AC}" dt="2022-10-03T21:38:52.909" v="1075" actId="478"/>
          <ac:picMkLst>
            <pc:docMk/>
            <pc:sldMk cId="464570377" sldId="259"/>
            <ac:picMk id="2052" creationId="{4C2575C9-54B7-5C77-E32A-ACE6386FBFBA}"/>
          </ac:picMkLst>
        </pc:picChg>
      </pc:sldChg>
      <pc:sldChg chg="addSp delSp modSp add del mod ord">
        <pc:chgData name="Magne Tangen" userId="5aa67fdd64a65c0e" providerId="LiveId" clId="{44EA45B4-406F-44F1-999A-FECF8841D8AC}" dt="2022-10-04T07:33:32.709" v="1166" actId="2696"/>
        <pc:sldMkLst>
          <pc:docMk/>
          <pc:sldMk cId="1093981566" sldId="260"/>
        </pc:sldMkLst>
        <pc:spChg chg="add del mod ord">
          <ac:chgData name="Magne Tangen" userId="5aa67fdd64a65c0e" providerId="LiveId" clId="{44EA45B4-406F-44F1-999A-FECF8841D8AC}" dt="2022-10-04T07:32:49.241" v="1164" actId="478"/>
          <ac:spMkLst>
            <pc:docMk/>
            <pc:sldMk cId="1093981566" sldId="260"/>
            <ac:spMk id="3" creationId="{E743F4E4-2619-35B6-67CF-809F23F92799}"/>
          </ac:spMkLst>
        </pc:spChg>
        <pc:spChg chg="del mod">
          <ac:chgData name="Magne Tangen" userId="5aa67fdd64a65c0e" providerId="LiveId" clId="{44EA45B4-406F-44F1-999A-FECF8841D8AC}" dt="2022-10-03T21:43:47.704" v="1091" actId="478"/>
          <ac:spMkLst>
            <pc:docMk/>
            <pc:sldMk cId="1093981566" sldId="260"/>
            <ac:spMk id="4" creationId="{7C7B1B7B-F9FD-424F-B5A9-4D1792E226BC}"/>
          </ac:spMkLst>
        </pc:spChg>
        <pc:spChg chg="del">
          <ac:chgData name="Magne Tangen" userId="5aa67fdd64a65c0e" providerId="LiveId" clId="{44EA45B4-406F-44F1-999A-FECF8841D8AC}" dt="2022-10-03T21:39:40.027" v="1077" actId="478"/>
          <ac:spMkLst>
            <pc:docMk/>
            <pc:sldMk cId="1093981566" sldId="260"/>
            <ac:spMk id="7" creationId="{42759E88-202B-178D-F654-F913A7E41CCC}"/>
          </ac:spMkLst>
        </pc:spChg>
        <pc:spChg chg="mod">
          <ac:chgData name="Magne Tangen" userId="5aa67fdd64a65c0e" providerId="LiveId" clId="{44EA45B4-406F-44F1-999A-FECF8841D8AC}" dt="2022-10-03T20:25:28.222" v="485" actId="207"/>
          <ac:spMkLst>
            <pc:docMk/>
            <pc:sldMk cId="1093981566" sldId="260"/>
            <ac:spMk id="8" creationId="{A9571074-0EEF-4AFF-AB45-990D3332BCAC}"/>
          </ac:spMkLst>
        </pc:spChg>
        <pc:spChg chg="mod">
          <ac:chgData name="Magne Tangen" userId="5aa67fdd64a65c0e" providerId="LiveId" clId="{44EA45B4-406F-44F1-999A-FECF8841D8AC}" dt="2022-10-03T20:25:28.222" v="485" actId="207"/>
          <ac:spMkLst>
            <pc:docMk/>
            <pc:sldMk cId="1093981566" sldId="260"/>
            <ac:spMk id="10" creationId="{2556B72F-05AD-426C-8512-E7DE8A39C417}"/>
          </ac:spMkLst>
        </pc:spChg>
        <pc:spChg chg="mod">
          <ac:chgData name="Magne Tangen" userId="5aa67fdd64a65c0e" providerId="LiveId" clId="{44EA45B4-406F-44F1-999A-FECF8841D8AC}" dt="2022-10-03T21:44:01.268" v="1092" actId="1076"/>
          <ac:spMkLst>
            <pc:docMk/>
            <pc:sldMk cId="1093981566" sldId="260"/>
            <ac:spMk id="11" creationId="{E36C4D14-D66B-4B54-835C-96DCD679B91C}"/>
          </ac:spMkLst>
        </pc:spChg>
        <pc:spChg chg="del">
          <ac:chgData name="Magne Tangen" userId="5aa67fdd64a65c0e" providerId="LiveId" clId="{44EA45B4-406F-44F1-999A-FECF8841D8AC}" dt="2022-10-03T21:39:40.027" v="1077" actId="478"/>
          <ac:spMkLst>
            <pc:docMk/>
            <pc:sldMk cId="1093981566" sldId="260"/>
            <ac:spMk id="12" creationId="{0B5EE17A-3016-DF66-0C11-B933AEF30D3E}"/>
          </ac:spMkLst>
        </pc:spChg>
        <pc:spChg chg="mod">
          <ac:chgData name="Magne Tangen" userId="5aa67fdd64a65c0e" providerId="LiveId" clId="{44EA45B4-406F-44F1-999A-FECF8841D8AC}" dt="2022-10-03T21:44:01.268" v="1092" actId="1076"/>
          <ac:spMkLst>
            <pc:docMk/>
            <pc:sldMk cId="1093981566" sldId="260"/>
            <ac:spMk id="13" creationId="{20C167CB-1F1C-4F62-BE66-17255124936B}"/>
          </ac:spMkLst>
        </pc:spChg>
        <pc:picChg chg="add mod">
          <ac:chgData name="Magne Tangen" userId="5aa67fdd64a65c0e" providerId="LiveId" clId="{44EA45B4-406F-44F1-999A-FECF8841D8AC}" dt="2022-10-04T07:32:43.729" v="1163" actId="167"/>
          <ac:picMkLst>
            <pc:docMk/>
            <pc:sldMk cId="1093981566" sldId="260"/>
            <ac:picMk id="4" creationId="{515A1283-50BF-7902-592C-D5B45CA89575}"/>
          </ac:picMkLst>
        </pc:picChg>
        <pc:picChg chg="del">
          <ac:chgData name="Magne Tangen" userId="5aa67fdd64a65c0e" providerId="LiveId" clId="{44EA45B4-406F-44F1-999A-FECF8841D8AC}" dt="2022-10-03T21:39:40.027" v="1077" actId="478"/>
          <ac:picMkLst>
            <pc:docMk/>
            <pc:sldMk cId="1093981566" sldId="260"/>
            <ac:picMk id="1026" creationId="{E39B3F30-D7D0-780F-41D0-DCD2821C4D04}"/>
          </ac:picMkLst>
        </pc:picChg>
        <pc:picChg chg="del">
          <ac:chgData name="Magne Tangen" userId="5aa67fdd64a65c0e" providerId="LiveId" clId="{44EA45B4-406F-44F1-999A-FECF8841D8AC}" dt="2022-10-03T21:39:40.027" v="1077" actId="478"/>
          <ac:picMkLst>
            <pc:docMk/>
            <pc:sldMk cId="1093981566" sldId="260"/>
            <ac:picMk id="1028" creationId="{3BD151D5-AF6B-0DA7-97C7-2518A07428B3}"/>
          </ac:picMkLst>
        </pc:picChg>
        <pc:picChg chg="del">
          <ac:chgData name="Magne Tangen" userId="5aa67fdd64a65c0e" providerId="LiveId" clId="{44EA45B4-406F-44F1-999A-FECF8841D8AC}" dt="2022-10-03T21:39:40.027" v="1077" actId="478"/>
          <ac:picMkLst>
            <pc:docMk/>
            <pc:sldMk cId="1093981566" sldId="260"/>
            <ac:picMk id="1030" creationId="{5A745E77-12D4-AAD2-1B85-9D4F733CB1BF}"/>
          </ac:picMkLst>
        </pc:picChg>
        <pc:picChg chg="del">
          <ac:chgData name="Magne Tangen" userId="5aa67fdd64a65c0e" providerId="LiveId" clId="{44EA45B4-406F-44F1-999A-FECF8841D8AC}" dt="2022-10-03T21:39:40.027" v="1077" actId="478"/>
          <ac:picMkLst>
            <pc:docMk/>
            <pc:sldMk cId="1093981566" sldId="260"/>
            <ac:picMk id="1032" creationId="{6CBC2005-E4F2-7FE9-1011-545521660972}"/>
          </ac:picMkLst>
        </pc:picChg>
        <pc:picChg chg="del">
          <ac:chgData name="Magne Tangen" userId="5aa67fdd64a65c0e" providerId="LiveId" clId="{44EA45B4-406F-44F1-999A-FECF8841D8AC}" dt="2022-10-03T21:39:40.027" v="1077" actId="478"/>
          <ac:picMkLst>
            <pc:docMk/>
            <pc:sldMk cId="1093981566" sldId="260"/>
            <ac:picMk id="1034" creationId="{936CE14C-32AB-E871-516F-604FDDABA5DD}"/>
          </ac:picMkLst>
        </pc:picChg>
        <pc:picChg chg="del">
          <ac:chgData name="Magne Tangen" userId="5aa67fdd64a65c0e" providerId="LiveId" clId="{44EA45B4-406F-44F1-999A-FECF8841D8AC}" dt="2022-10-03T21:39:40.027" v="1077" actId="478"/>
          <ac:picMkLst>
            <pc:docMk/>
            <pc:sldMk cId="1093981566" sldId="260"/>
            <ac:picMk id="1036" creationId="{7363789E-C03B-C7BF-31DD-ABBDAA9AE1B5}"/>
          </ac:picMkLst>
        </pc:picChg>
        <pc:picChg chg="del">
          <ac:chgData name="Magne Tangen" userId="5aa67fdd64a65c0e" providerId="LiveId" clId="{44EA45B4-406F-44F1-999A-FECF8841D8AC}" dt="2022-10-03T20:24:47.764" v="480" actId="478"/>
          <ac:picMkLst>
            <pc:docMk/>
            <pc:sldMk cId="1093981566" sldId="260"/>
            <ac:picMk id="1038" creationId="{E201DFF0-37CA-AFE0-86D2-ADFEFC552004}"/>
          </ac:picMkLst>
        </pc:picChg>
        <pc:picChg chg="del">
          <ac:chgData name="Magne Tangen" userId="5aa67fdd64a65c0e" providerId="LiveId" clId="{44EA45B4-406F-44F1-999A-FECF8841D8AC}" dt="2022-10-03T21:39:40.027" v="1077" actId="478"/>
          <ac:picMkLst>
            <pc:docMk/>
            <pc:sldMk cId="1093981566" sldId="260"/>
            <ac:picMk id="1040" creationId="{D6E2D51D-82A1-561C-0225-CEE248EF58D9}"/>
          </ac:picMkLst>
        </pc:picChg>
        <pc:picChg chg="del">
          <ac:chgData name="Magne Tangen" userId="5aa67fdd64a65c0e" providerId="LiveId" clId="{44EA45B4-406F-44F1-999A-FECF8841D8AC}" dt="2022-10-03T21:39:40.027" v="1077" actId="478"/>
          <ac:picMkLst>
            <pc:docMk/>
            <pc:sldMk cId="1093981566" sldId="260"/>
            <ac:picMk id="1042" creationId="{6B22A19D-219C-DAD2-9599-13932103C69C}"/>
          </ac:picMkLst>
        </pc:picChg>
        <pc:picChg chg="del">
          <ac:chgData name="Magne Tangen" userId="5aa67fdd64a65c0e" providerId="LiveId" clId="{44EA45B4-406F-44F1-999A-FECF8841D8AC}" dt="2022-10-03T21:39:40.027" v="1077" actId="478"/>
          <ac:picMkLst>
            <pc:docMk/>
            <pc:sldMk cId="1093981566" sldId="260"/>
            <ac:picMk id="1044" creationId="{D27A4540-4270-B5AA-0780-A9DD7F2F3DB3}"/>
          </ac:picMkLst>
        </pc:picChg>
        <pc:picChg chg="del mod">
          <ac:chgData name="Magne Tangen" userId="5aa67fdd64a65c0e" providerId="LiveId" clId="{44EA45B4-406F-44F1-999A-FECF8841D8AC}" dt="2022-10-04T07:33:01.243" v="1165" actId="478"/>
          <ac:picMkLst>
            <pc:docMk/>
            <pc:sldMk cId="1093981566" sldId="260"/>
            <ac:picMk id="1046" creationId="{3983ECF7-0B58-8726-3536-F70A9C4BDF97}"/>
          </ac:picMkLst>
        </pc:picChg>
      </pc:sldChg>
      <pc:sldChg chg="del">
        <pc:chgData name="Magne Tangen" userId="5aa67fdd64a65c0e" providerId="LiveId" clId="{44EA45B4-406F-44F1-999A-FECF8841D8AC}" dt="2022-10-03T19:27:10.637" v="0" actId="47"/>
        <pc:sldMkLst>
          <pc:docMk/>
          <pc:sldMk cId="3818401011" sldId="261"/>
        </pc:sldMkLst>
      </pc:sldChg>
      <pc:sldChg chg="addSp delSp modSp add del mod">
        <pc:chgData name="Magne Tangen" userId="5aa67fdd64a65c0e" providerId="LiveId" clId="{44EA45B4-406F-44F1-999A-FECF8841D8AC}" dt="2022-10-04T07:35:36.458" v="1187" actId="47"/>
        <pc:sldMkLst>
          <pc:docMk/>
          <pc:sldMk cId="4211904221" sldId="261"/>
        </pc:sldMkLst>
        <pc:spChg chg="add mod ord">
          <ac:chgData name="Magne Tangen" userId="5aa67fdd64a65c0e" providerId="LiveId" clId="{44EA45B4-406F-44F1-999A-FECF8841D8AC}" dt="2022-10-03T21:44:18.328" v="1094" actId="167"/>
          <ac:spMkLst>
            <pc:docMk/>
            <pc:sldMk cId="4211904221" sldId="261"/>
            <ac:spMk id="3" creationId="{2C51955C-0AEE-1952-C9CC-672DFD7A710B}"/>
          </ac:spMkLst>
        </pc:spChg>
        <pc:spChg chg="del">
          <ac:chgData name="Magne Tangen" userId="5aa67fdd64a65c0e" providerId="LiveId" clId="{44EA45B4-406F-44F1-999A-FECF8841D8AC}" dt="2022-10-03T21:44:26.297" v="1095" actId="478"/>
          <ac:spMkLst>
            <pc:docMk/>
            <pc:sldMk cId="4211904221" sldId="261"/>
            <ac:spMk id="4" creationId="{7C7B1B7B-F9FD-424F-B5A9-4D1792E226BC}"/>
          </ac:spMkLst>
        </pc:spChg>
        <pc:spChg chg="del">
          <ac:chgData name="Magne Tangen" userId="5aa67fdd64a65c0e" providerId="LiveId" clId="{44EA45B4-406F-44F1-999A-FECF8841D8AC}" dt="2022-10-03T21:39:22.043" v="1076" actId="478"/>
          <ac:spMkLst>
            <pc:docMk/>
            <pc:sldMk cId="4211904221" sldId="261"/>
            <ac:spMk id="7" creationId="{42759E88-202B-178D-F654-F913A7E41CCC}"/>
          </ac:spMkLst>
        </pc:spChg>
        <pc:spChg chg="mod">
          <ac:chgData name="Magne Tangen" userId="5aa67fdd64a65c0e" providerId="LiveId" clId="{44EA45B4-406F-44F1-999A-FECF8841D8AC}" dt="2022-10-03T20:27:06.913" v="496" actId="1076"/>
          <ac:spMkLst>
            <pc:docMk/>
            <pc:sldMk cId="4211904221" sldId="261"/>
            <ac:spMk id="11" creationId="{E36C4D14-D66B-4B54-835C-96DCD679B91C}"/>
          </ac:spMkLst>
        </pc:spChg>
        <pc:spChg chg="del">
          <ac:chgData name="Magne Tangen" userId="5aa67fdd64a65c0e" providerId="LiveId" clId="{44EA45B4-406F-44F1-999A-FECF8841D8AC}" dt="2022-10-03T21:39:22.043" v="1076" actId="478"/>
          <ac:spMkLst>
            <pc:docMk/>
            <pc:sldMk cId="4211904221" sldId="261"/>
            <ac:spMk id="12" creationId="{0B5EE17A-3016-DF66-0C11-B933AEF30D3E}"/>
          </ac:spMkLst>
        </pc:spChg>
        <pc:spChg chg="mod">
          <ac:chgData name="Magne Tangen" userId="5aa67fdd64a65c0e" providerId="LiveId" clId="{44EA45B4-406F-44F1-999A-FECF8841D8AC}" dt="2022-10-03T20:27:06.913" v="496" actId="1076"/>
          <ac:spMkLst>
            <pc:docMk/>
            <pc:sldMk cId="4211904221" sldId="261"/>
            <ac:spMk id="13" creationId="{20C167CB-1F1C-4F62-BE66-17255124936B}"/>
          </ac:spMkLst>
        </pc:spChg>
        <pc:picChg chg="del">
          <ac:chgData name="Magne Tangen" userId="5aa67fdd64a65c0e" providerId="LiveId" clId="{44EA45B4-406F-44F1-999A-FECF8841D8AC}" dt="2022-10-03T21:39:22.043" v="1076" actId="478"/>
          <ac:picMkLst>
            <pc:docMk/>
            <pc:sldMk cId="4211904221" sldId="261"/>
            <ac:picMk id="1026" creationId="{E39B3F30-D7D0-780F-41D0-DCD2821C4D04}"/>
          </ac:picMkLst>
        </pc:picChg>
        <pc:picChg chg="del">
          <ac:chgData name="Magne Tangen" userId="5aa67fdd64a65c0e" providerId="LiveId" clId="{44EA45B4-406F-44F1-999A-FECF8841D8AC}" dt="2022-10-03T21:39:22.043" v="1076" actId="478"/>
          <ac:picMkLst>
            <pc:docMk/>
            <pc:sldMk cId="4211904221" sldId="261"/>
            <ac:picMk id="1028" creationId="{3BD151D5-AF6B-0DA7-97C7-2518A07428B3}"/>
          </ac:picMkLst>
        </pc:picChg>
        <pc:picChg chg="del">
          <ac:chgData name="Magne Tangen" userId="5aa67fdd64a65c0e" providerId="LiveId" clId="{44EA45B4-406F-44F1-999A-FECF8841D8AC}" dt="2022-10-03T21:39:22.043" v="1076" actId="478"/>
          <ac:picMkLst>
            <pc:docMk/>
            <pc:sldMk cId="4211904221" sldId="261"/>
            <ac:picMk id="1030" creationId="{5A745E77-12D4-AAD2-1B85-9D4F733CB1BF}"/>
          </ac:picMkLst>
        </pc:picChg>
        <pc:picChg chg="del">
          <ac:chgData name="Magne Tangen" userId="5aa67fdd64a65c0e" providerId="LiveId" clId="{44EA45B4-406F-44F1-999A-FECF8841D8AC}" dt="2022-10-03T21:39:22.043" v="1076" actId="478"/>
          <ac:picMkLst>
            <pc:docMk/>
            <pc:sldMk cId="4211904221" sldId="261"/>
            <ac:picMk id="1032" creationId="{6CBC2005-E4F2-7FE9-1011-545521660972}"/>
          </ac:picMkLst>
        </pc:picChg>
        <pc:picChg chg="del">
          <ac:chgData name="Magne Tangen" userId="5aa67fdd64a65c0e" providerId="LiveId" clId="{44EA45B4-406F-44F1-999A-FECF8841D8AC}" dt="2022-10-03T21:39:22.043" v="1076" actId="478"/>
          <ac:picMkLst>
            <pc:docMk/>
            <pc:sldMk cId="4211904221" sldId="261"/>
            <ac:picMk id="1034" creationId="{936CE14C-32AB-E871-516F-604FDDABA5DD}"/>
          </ac:picMkLst>
        </pc:picChg>
        <pc:picChg chg="del">
          <ac:chgData name="Magne Tangen" userId="5aa67fdd64a65c0e" providerId="LiveId" clId="{44EA45B4-406F-44F1-999A-FECF8841D8AC}" dt="2022-10-03T21:39:22.043" v="1076" actId="478"/>
          <ac:picMkLst>
            <pc:docMk/>
            <pc:sldMk cId="4211904221" sldId="261"/>
            <ac:picMk id="1036" creationId="{7363789E-C03B-C7BF-31DD-ABBDAA9AE1B5}"/>
          </ac:picMkLst>
        </pc:picChg>
        <pc:picChg chg="del">
          <ac:chgData name="Magne Tangen" userId="5aa67fdd64a65c0e" providerId="LiveId" clId="{44EA45B4-406F-44F1-999A-FECF8841D8AC}" dt="2022-10-03T21:39:22.043" v="1076" actId="478"/>
          <ac:picMkLst>
            <pc:docMk/>
            <pc:sldMk cId="4211904221" sldId="261"/>
            <ac:picMk id="1040" creationId="{D6E2D51D-82A1-561C-0225-CEE248EF58D9}"/>
          </ac:picMkLst>
        </pc:picChg>
        <pc:picChg chg="mod">
          <ac:chgData name="Magne Tangen" userId="5aa67fdd64a65c0e" providerId="LiveId" clId="{44EA45B4-406F-44F1-999A-FECF8841D8AC}" dt="2022-10-03T20:26:57.083" v="495" actId="14100"/>
          <ac:picMkLst>
            <pc:docMk/>
            <pc:sldMk cId="4211904221" sldId="261"/>
            <ac:picMk id="1042" creationId="{6B22A19D-219C-DAD2-9599-13932103C69C}"/>
          </ac:picMkLst>
        </pc:picChg>
        <pc:picChg chg="del">
          <ac:chgData name="Magne Tangen" userId="5aa67fdd64a65c0e" providerId="LiveId" clId="{44EA45B4-406F-44F1-999A-FECF8841D8AC}" dt="2022-10-03T21:39:22.043" v="1076" actId="478"/>
          <ac:picMkLst>
            <pc:docMk/>
            <pc:sldMk cId="4211904221" sldId="261"/>
            <ac:picMk id="1044" creationId="{D27A4540-4270-B5AA-0780-A9DD7F2F3DB3}"/>
          </ac:picMkLst>
        </pc:picChg>
        <pc:picChg chg="del">
          <ac:chgData name="Magne Tangen" userId="5aa67fdd64a65c0e" providerId="LiveId" clId="{44EA45B4-406F-44F1-999A-FECF8841D8AC}" dt="2022-10-03T20:26:32.428" v="489" actId="478"/>
          <ac:picMkLst>
            <pc:docMk/>
            <pc:sldMk cId="4211904221" sldId="261"/>
            <ac:picMk id="1046" creationId="{3983ECF7-0B58-8726-3536-F70A9C4BDF97}"/>
          </ac:picMkLst>
        </pc:picChg>
      </pc:sldChg>
      <pc:sldChg chg="del">
        <pc:chgData name="Magne Tangen" userId="5aa67fdd64a65c0e" providerId="LiveId" clId="{44EA45B4-406F-44F1-999A-FECF8841D8AC}" dt="2022-10-03T19:27:10.637" v="0" actId="47"/>
        <pc:sldMkLst>
          <pc:docMk/>
          <pc:sldMk cId="2962501210" sldId="262"/>
        </pc:sldMkLst>
      </pc:sldChg>
      <pc:sldChg chg="addSp delSp modSp add del mod ord">
        <pc:chgData name="Magne Tangen" userId="5aa67fdd64a65c0e" providerId="LiveId" clId="{44EA45B4-406F-44F1-999A-FECF8841D8AC}" dt="2022-10-04T07:36:09.059" v="1188" actId="2696"/>
        <pc:sldMkLst>
          <pc:docMk/>
          <pc:sldMk cId="3399870134" sldId="262"/>
        </pc:sldMkLst>
        <pc:spChg chg="add mod ord">
          <ac:chgData name="Magne Tangen" userId="5aa67fdd64a65c0e" providerId="LiveId" clId="{44EA45B4-406F-44F1-999A-FECF8841D8AC}" dt="2022-10-03T21:44:54.875" v="1099" actId="167"/>
          <ac:spMkLst>
            <pc:docMk/>
            <pc:sldMk cId="3399870134" sldId="262"/>
            <ac:spMk id="3" creationId="{CD28A31F-BD74-3907-AA8A-D66ACF0D402E}"/>
          </ac:spMkLst>
        </pc:spChg>
        <pc:spChg chg="del">
          <ac:chgData name="Magne Tangen" userId="5aa67fdd64a65c0e" providerId="LiveId" clId="{44EA45B4-406F-44F1-999A-FECF8841D8AC}" dt="2022-10-03T21:45:16.863" v="1102" actId="478"/>
          <ac:spMkLst>
            <pc:docMk/>
            <pc:sldMk cId="3399870134" sldId="262"/>
            <ac:spMk id="4" creationId="{7C7B1B7B-F9FD-424F-B5A9-4D1792E226BC}"/>
          </ac:spMkLst>
        </pc:spChg>
        <pc:spChg chg="del">
          <ac:chgData name="Magne Tangen" userId="5aa67fdd64a65c0e" providerId="LiveId" clId="{44EA45B4-406F-44F1-999A-FECF8841D8AC}" dt="2022-10-03T21:38:31.898" v="1074" actId="478"/>
          <ac:spMkLst>
            <pc:docMk/>
            <pc:sldMk cId="3399870134" sldId="262"/>
            <ac:spMk id="7" creationId="{42759E88-202B-178D-F654-F913A7E41CCC}"/>
          </ac:spMkLst>
        </pc:spChg>
        <pc:spChg chg="mod">
          <ac:chgData name="Magne Tangen" userId="5aa67fdd64a65c0e" providerId="LiveId" clId="{44EA45B4-406F-44F1-999A-FECF8841D8AC}" dt="2022-10-03T20:28:18.535" v="504" actId="1076"/>
          <ac:spMkLst>
            <pc:docMk/>
            <pc:sldMk cId="3399870134" sldId="262"/>
            <ac:spMk id="11" creationId="{E36C4D14-D66B-4B54-835C-96DCD679B91C}"/>
          </ac:spMkLst>
        </pc:spChg>
        <pc:spChg chg="del">
          <ac:chgData name="Magne Tangen" userId="5aa67fdd64a65c0e" providerId="LiveId" clId="{44EA45B4-406F-44F1-999A-FECF8841D8AC}" dt="2022-10-03T21:38:31.898" v="1074" actId="478"/>
          <ac:spMkLst>
            <pc:docMk/>
            <pc:sldMk cId="3399870134" sldId="262"/>
            <ac:spMk id="12" creationId="{0B5EE17A-3016-DF66-0C11-B933AEF30D3E}"/>
          </ac:spMkLst>
        </pc:spChg>
        <pc:spChg chg="mod">
          <ac:chgData name="Magne Tangen" userId="5aa67fdd64a65c0e" providerId="LiveId" clId="{44EA45B4-406F-44F1-999A-FECF8841D8AC}" dt="2022-10-03T20:28:18.535" v="504" actId="1076"/>
          <ac:spMkLst>
            <pc:docMk/>
            <pc:sldMk cId="3399870134" sldId="262"/>
            <ac:spMk id="13" creationId="{20C167CB-1F1C-4F62-BE66-17255124936B}"/>
          </ac:spMkLst>
        </pc:spChg>
        <pc:picChg chg="del">
          <ac:chgData name="Magne Tangen" userId="5aa67fdd64a65c0e" providerId="LiveId" clId="{44EA45B4-406F-44F1-999A-FECF8841D8AC}" dt="2022-10-03T21:38:31.898" v="1074" actId="478"/>
          <ac:picMkLst>
            <pc:docMk/>
            <pc:sldMk cId="3399870134" sldId="262"/>
            <ac:picMk id="1026" creationId="{E39B3F30-D7D0-780F-41D0-DCD2821C4D04}"/>
          </ac:picMkLst>
        </pc:picChg>
        <pc:picChg chg="del">
          <ac:chgData name="Magne Tangen" userId="5aa67fdd64a65c0e" providerId="LiveId" clId="{44EA45B4-406F-44F1-999A-FECF8841D8AC}" dt="2022-10-03T21:38:31.898" v="1074" actId="478"/>
          <ac:picMkLst>
            <pc:docMk/>
            <pc:sldMk cId="3399870134" sldId="262"/>
            <ac:picMk id="1028" creationId="{3BD151D5-AF6B-0DA7-97C7-2518A07428B3}"/>
          </ac:picMkLst>
        </pc:picChg>
        <pc:picChg chg="del">
          <ac:chgData name="Magne Tangen" userId="5aa67fdd64a65c0e" providerId="LiveId" clId="{44EA45B4-406F-44F1-999A-FECF8841D8AC}" dt="2022-10-03T21:38:31.898" v="1074" actId="478"/>
          <ac:picMkLst>
            <pc:docMk/>
            <pc:sldMk cId="3399870134" sldId="262"/>
            <ac:picMk id="1030" creationId="{5A745E77-12D4-AAD2-1B85-9D4F733CB1BF}"/>
          </ac:picMkLst>
        </pc:picChg>
        <pc:picChg chg="del">
          <ac:chgData name="Magne Tangen" userId="5aa67fdd64a65c0e" providerId="LiveId" clId="{44EA45B4-406F-44F1-999A-FECF8841D8AC}" dt="2022-10-03T21:38:31.898" v="1074" actId="478"/>
          <ac:picMkLst>
            <pc:docMk/>
            <pc:sldMk cId="3399870134" sldId="262"/>
            <ac:picMk id="1032" creationId="{6CBC2005-E4F2-7FE9-1011-545521660972}"/>
          </ac:picMkLst>
        </pc:picChg>
        <pc:picChg chg="del">
          <ac:chgData name="Magne Tangen" userId="5aa67fdd64a65c0e" providerId="LiveId" clId="{44EA45B4-406F-44F1-999A-FECF8841D8AC}" dt="2022-10-03T21:38:31.898" v="1074" actId="478"/>
          <ac:picMkLst>
            <pc:docMk/>
            <pc:sldMk cId="3399870134" sldId="262"/>
            <ac:picMk id="1034" creationId="{936CE14C-32AB-E871-516F-604FDDABA5DD}"/>
          </ac:picMkLst>
        </pc:picChg>
        <pc:picChg chg="del">
          <ac:chgData name="Magne Tangen" userId="5aa67fdd64a65c0e" providerId="LiveId" clId="{44EA45B4-406F-44F1-999A-FECF8841D8AC}" dt="2022-10-03T21:38:31.898" v="1074" actId="478"/>
          <ac:picMkLst>
            <pc:docMk/>
            <pc:sldMk cId="3399870134" sldId="262"/>
            <ac:picMk id="1036" creationId="{7363789E-C03B-C7BF-31DD-ABBDAA9AE1B5}"/>
          </ac:picMkLst>
        </pc:picChg>
        <pc:picChg chg="del">
          <ac:chgData name="Magne Tangen" userId="5aa67fdd64a65c0e" providerId="LiveId" clId="{44EA45B4-406F-44F1-999A-FECF8841D8AC}" dt="2022-10-03T21:38:31.898" v="1074" actId="478"/>
          <ac:picMkLst>
            <pc:docMk/>
            <pc:sldMk cId="3399870134" sldId="262"/>
            <ac:picMk id="1040" creationId="{D6E2D51D-82A1-561C-0225-CEE248EF58D9}"/>
          </ac:picMkLst>
        </pc:picChg>
        <pc:picChg chg="del">
          <ac:chgData name="Magne Tangen" userId="5aa67fdd64a65c0e" providerId="LiveId" clId="{44EA45B4-406F-44F1-999A-FECF8841D8AC}" dt="2022-10-03T20:27:40.041" v="498" actId="478"/>
          <ac:picMkLst>
            <pc:docMk/>
            <pc:sldMk cId="3399870134" sldId="262"/>
            <ac:picMk id="1042" creationId="{6B22A19D-219C-DAD2-9599-13932103C69C}"/>
          </ac:picMkLst>
        </pc:picChg>
        <pc:picChg chg="mod">
          <ac:chgData name="Magne Tangen" userId="5aa67fdd64a65c0e" providerId="LiveId" clId="{44EA45B4-406F-44F1-999A-FECF8841D8AC}" dt="2022-10-03T21:45:27.121" v="1104" actId="14100"/>
          <ac:picMkLst>
            <pc:docMk/>
            <pc:sldMk cId="3399870134" sldId="262"/>
            <ac:picMk id="1044" creationId="{D27A4540-4270-B5AA-0780-A9DD7F2F3DB3}"/>
          </ac:picMkLst>
        </pc:picChg>
      </pc:sldChg>
      <pc:sldChg chg="addSp delSp modSp add mod modTransition modAnim">
        <pc:chgData name="Magne Tangen" userId="5aa67fdd64a65c0e" providerId="LiveId" clId="{44EA45B4-406F-44F1-999A-FECF8841D8AC}" dt="2022-10-20T16:19:28.533" v="1510" actId="1076"/>
        <pc:sldMkLst>
          <pc:docMk/>
          <pc:sldMk cId="2575989054" sldId="263"/>
        </pc:sldMkLst>
        <pc:spChg chg="add del mod ord">
          <ac:chgData name="Magne Tangen" userId="5aa67fdd64a65c0e" providerId="LiveId" clId="{44EA45B4-406F-44F1-999A-FECF8841D8AC}" dt="2022-10-05T10:45:37.345" v="1437" actId="478"/>
          <ac:spMkLst>
            <pc:docMk/>
            <pc:sldMk cId="2575989054" sldId="263"/>
            <ac:spMk id="3" creationId="{E1DB644A-804F-1442-BFEC-3FB5A6357C89}"/>
          </ac:spMkLst>
        </pc:spChg>
        <pc:spChg chg="del">
          <ac:chgData name="Magne Tangen" userId="5aa67fdd64a65c0e" providerId="LiveId" clId="{44EA45B4-406F-44F1-999A-FECF8841D8AC}" dt="2022-10-03T20:49:59.726" v="673" actId="478"/>
          <ac:spMkLst>
            <pc:docMk/>
            <pc:sldMk cId="2575989054" sldId="263"/>
            <ac:spMk id="7" creationId="{42759E88-202B-178D-F654-F913A7E41CCC}"/>
          </ac:spMkLst>
        </pc:spChg>
        <pc:spChg chg="mod">
          <ac:chgData name="Magne Tangen" userId="5aa67fdd64a65c0e" providerId="LiveId" clId="{44EA45B4-406F-44F1-999A-FECF8841D8AC}" dt="2022-10-20T16:19:13.829" v="1509" actId="14100"/>
          <ac:spMkLst>
            <pc:docMk/>
            <pc:sldMk cId="2575989054" sldId="263"/>
            <ac:spMk id="8" creationId="{A9571074-0EEF-4AFF-AB45-990D3332BCAC}"/>
          </ac:spMkLst>
        </pc:spChg>
        <pc:spChg chg="mod">
          <ac:chgData name="Magne Tangen" userId="5aa67fdd64a65c0e" providerId="LiveId" clId="{44EA45B4-406F-44F1-999A-FECF8841D8AC}" dt="2022-10-20T16:19:13.829" v="1509" actId="14100"/>
          <ac:spMkLst>
            <pc:docMk/>
            <pc:sldMk cId="2575989054" sldId="263"/>
            <ac:spMk id="10" creationId="{2556B72F-05AD-426C-8512-E7DE8A39C417}"/>
          </ac:spMkLst>
        </pc:spChg>
        <pc:spChg chg="mod">
          <ac:chgData name="Magne Tangen" userId="5aa67fdd64a65c0e" providerId="LiveId" clId="{44EA45B4-406F-44F1-999A-FECF8841D8AC}" dt="2022-10-20T16:19:28.533" v="1510" actId="1076"/>
          <ac:spMkLst>
            <pc:docMk/>
            <pc:sldMk cId="2575989054" sldId="263"/>
            <ac:spMk id="11" creationId="{E36C4D14-D66B-4B54-835C-96DCD679B91C}"/>
          </ac:spMkLst>
        </pc:spChg>
        <pc:spChg chg="del mod">
          <ac:chgData name="Magne Tangen" userId="5aa67fdd64a65c0e" providerId="LiveId" clId="{44EA45B4-406F-44F1-999A-FECF8841D8AC}" dt="2022-10-03T21:45:53.201" v="1105" actId="478"/>
          <ac:spMkLst>
            <pc:docMk/>
            <pc:sldMk cId="2575989054" sldId="263"/>
            <ac:spMk id="12" creationId="{0B5EE17A-3016-DF66-0C11-B933AEF30D3E}"/>
          </ac:spMkLst>
        </pc:spChg>
        <pc:spChg chg="mod">
          <ac:chgData name="Magne Tangen" userId="5aa67fdd64a65c0e" providerId="LiveId" clId="{44EA45B4-406F-44F1-999A-FECF8841D8AC}" dt="2022-10-20T16:19:28.533" v="1510" actId="1076"/>
          <ac:spMkLst>
            <pc:docMk/>
            <pc:sldMk cId="2575989054" sldId="263"/>
            <ac:spMk id="13" creationId="{20C167CB-1F1C-4F62-BE66-17255124936B}"/>
          </ac:spMkLst>
        </pc:spChg>
        <pc:picChg chg="add mod">
          <ac:chgData name="Magne Tangen" userId="5aa67fdd64a65c0e" providerId="LiveId" clId="{44EA45B4-406F-44F1-999A-FECF8841D8AC}" dt="2022-10-05T10:53:14.667" v="1458" actId="1076"/>
          <ac:picMkLst>
            <pc:docMk/>
            <pc:sldMk cId="2575989054" sldId="263"/>
            <ac:picMk id="4" creationId="{6A870046-0550-F54B-C581-F0FE8430A606}"/>
          </ac:picMkLst>
        </pc:picChg>
        <pc:picChg chg="add mod">
          <ac:chgData name="Magne Tangen" userId="5aa67fdd64a65c0e" providerId="LiveId" clId="{44EA45B4-406F-44F1-999A-FECF8841D8AC}" dt="2022-10-05T10:45:32.440" v="1436" actId="1076"/>
          <ac:picMkLst>
            <pc:docMk/>
            <pc:sldMk cId="2575989054" sldId="263"/>
            <ac:picMk id="1026" creationId="{3E18DAF7-5FB1-E6FD-73C1-C74E9BDE1464}"/>
          </ac:picMkLst>
        </pc:picChg>
        <pc:picChg chg="del">
          <ac:chgData name="Magne Tangen" userId="5aa67fdd64a65c0e" providerId="LiveId" clId="{44EA45B4-406F-44F1-999A-FECF8841D8AC}" dt="2022-10-03T21:45:53.201" v="1105" actId="478"/>
          <ac:picMkLst>
            <pc:docMk/>
            <pc:sldMk cId="2575989054" sldId="263"/>
            <ac:picMk id="1026" creationId="{E39B3F30-D7D0-780F-41D0-DCD2821C4D04}"/>
          </ac:picMkLst>
        </pc:picChg>
        <pc:picChg chg="del">
          <ac:chgData name="Magne Tangen" userId="5aa67fdd64a65c0e" providerId="LiveId" clId="{44EA45B4-406F-44F1-999A-FECF8841D8AC}" dt="2022-10-03T21:45:53.201" v="1105" actId="478"/>
          <ac:picMkLst>
            <pc:docMk/>
            <pc:sldMk cId="2575989054" sldId="263"/>
            <ac:picMk id="1028" creationId="{3BD151D5-AF6B-0DA7-97C7-2518A07428B3}"/>
          </ac:picMkLst>
        </pc:picChg>
        <pc:picChg chg="add del mod">
          <ac:chgData name="Magne Tangen" userId="5aa67fdd64a65c0e" providerId="LiveId" clId="{44EA45B4-406F-44F1-999A-FECF8841D8AC}" dt="2022-10-05T10:45:40.297" v="1438" actId="478"/>
          <ac:picMkLst>
            <pc:docMk/>
            <pc:sldMk cId="2575989054" sldId="263"/>
            <ac:picMk id="1028" creationId="{DD424F03-7A7D-9913-F24E-389BBB02AA43}"/>
          </ac:picMkLst>
        </pc:picChg>
        <pc:picChg chg="add del mod">
          <ac:chgData name="Magne Tangen" userId="5aa67fdd64a65c0e" providerId="LiveId" clId="{44EA45B4-406F-44F1-999A-FECF8841D8AC}" dt="2022-10-05T10:45:42.869" v="1439" actId="478"/>
          <ac:picMkLst>
            <pc:docMk/>
            <pc:sldMk cId="2575989054" sldId="263"/>
            <ac:picMk id="1030" creationId="{0D2FA0BD-3CC3-3E87-282D-1688E216F9C4}"/>
          </ac:picMkLst>
        </pc:picChg>
        <pc:picChg chg="del">
          <ac:chgData name="Magne Tangen" userId="5aa67fdd64a65c0e" providerId="LiveId" clId="{44EA45B4-406F-44F1-999A-FECF8841D8AC}" dt="2022-10-03T21:45:53.201" v="1105" actId="478"/>
          <ac:picMkLst>
            <pc:docMk/>
            <pc:sldMk cId="2575989054" sldId="263"/>
            <ac:picMk id="1030" creationId="{5A745E77-12D4-AAD2-1B85-9D4F733CB1BF}"/>
          </ac:picMkLst>
        </pc:picChg>
        <pc:picChg chg="add mod">
          <ac:chgData name="Magne Tangen" userId="5aa67fdd64a65c0e" providerId="LiveId" clId="{44EA45B4-406F-44F1-999A-FECF8841D8AC}" dt="2022-10-05T10:42:28.268" v="1416" actId="196"/>
          <ac:picMkLst>
            <pc:docMk/>
            <pc:sldMk cId="2575989054" sldId="263"/>
            <ac:picMk id="1032" creationId="{69D085C4-C599-5731-5648-846A73286343}"/>
          </ac:picMkLst>
        </pc:picChg>
        <pc:picChg chg="del">
          <ac:chgData name="Magne Tangen" userId="5aa67fdd64a65c0e" providerId="LiveId" clId="{44EA45B4-406F-44F1-999A-FECF8841D8AC}" dt="2022-10-03T21:45:53.201" v="1105" actId="478"/>
          <ac:picMkLst>
            <pc:docMk/>
            <pc:sldMk cId="2575989054" sldId="263"/>
            <ac:picMk id="1032" creationId="{6CBC2005-E4F2-7FE9-1011-545521660972}"/>
          </ac:picMkLst>
        </pc:picChg>
        <pc:picChg chg="del">
          <ac:chgData name="Magne Tangen" userId="5aa67fdd64a65c0e" providerId="LiveId" clId="{44EA45B4-406F-44F1-999A-FECF8841D8AC}" dt="2022-10-03T21:45:53.201" v="1105" actId="478"/>
          <ac:picMkLst>
            <pc:docMk/>
            <pc:sldMk cId="2575989054" sldId="263"/>
            <ac:picMk id="1034" creationId="{936CE14C-32AB-E871-516F-604FDDABA5DD}"/>
          </ac:picMkLst>
        </pc:picChg>
        <pc:picChg chg="del">
          <ac:chgData name="Magne Tangen" userId="5aa67fdd64a65c0e" providerId="LiveId" clId="{44EA45B4-406F-44F1-999A-FECF8841D8AC}" dt="2022-10-03T21:45:53.201" v="1105" actId="478"/>
          <ac:picMkLst>
            <pc:docMk/>
            <pc:sldMk cId="2575989054" sldId="263"/>
            <ac:picMk id="1036" creationId="{7363789E-C03B-C7BF-31DD-ABBDAA9AE1B5}"/>
          </ac:picMkLst>
        </pc:picChg>
        <pc:picChg chg="del">
          <ac:chgData name="Magne Tangen" userId="5aa67fdd64a65c0e" providerId="LiveId" clId="{44EA45B4-406F-44F1-999A-FECF8841D8AC}" dt="2022-10-03T20:30:59.590" v="617" actId="478"/>
          <ac:picMkLst>
            <pc:docMk/>
            <pc:sldMk cId="2575989054" sldId="263"/>
            <ac:picMk id="1040" creationId="{D6E2D51D-82A1-561C-0225-CEE248EF58D9}"/>
          </ac:picMkLst>
        </pc:picChg>
        <pc:picChg chg="del">
          <ac:chgData name="Magne Tangen" userId="5aa67fdd64a65c0e" providerId="LiveId" clId="{44EA45B4-406F-44F1-999A-FECF8841D8AC}" dt="2022-10-03T21:45:53.201" v="1105" actId="478"/>
          <ac:picMkLst>
            <pc:docMk/>
            <pc:sldMk cId="2575989054" sldId="263"/>
            <ac:picMk id="1042" creationId="{6B22A19D-219C-DAD2-9599-13932103C69C}"/>
          </ac:picMkLst>
        </pc:picChg>
        <pc:picChg chg="del">
          <ac:chgData name="Magne Tangen" userId="5aa67fdd64a65c0e" providerId="LiveId" clId="{44EA45B4-406F-44F1-999A-FECF8841D8AC}" dt="2022-10-03T21:45:53.201" v="1105" actId="478"/>
          <ac:picMkLst>
            <pc:docMk/>
            <pc:sldMk cId="2575989054" sldId="263"/>
            <ac:picMk id="1044" creationId="{D27A4540-4270-B5AA-0780-A9DD7F2F3DB3}"/>
          </ac:picMkLst>
        </pc:picChg>
        <pc:picChg chg="del">
          <ac:chgData name="Magne Tangen" userId="5aa67fdd64a65c0e" providerId="LiveId" clId="{44EA45B4-406F-44F1-999A-FECF8841D8AC}" dt="2022-10-03T21:45:53.201" v="1105" actId="478"/>
          <ac:picMkLst>
            <pc:docMk/>
            <pc:sldMk cId="2575989054" sldId="263"/>
            <ac:picMk id="1046" creationId="{3983ECF7-0B58-8726-3536-F70A9C4BDF97}"/>
          </ac:picMkLst>
        </pc:picChg>
        <pc:picChg chg="del">
          <ac:chgData name="Magne Tangen" userId="5aa67fdd64a65c0e" providerId="LiveId" clId="{44EA45B4-406F-44F1-999A-FECF8841D8AC}" dt="2022-10-03T20:30:55.863" v="616" actId="478"/>
          <ac:picMkLst>
            <pc:docMk/>
            <pc:sldMk cId="2575989054" sldId="263"/>
            <ac:picMk id="2050" creationId="{F4E8F0BB-5665-170D-C89A-AB64828D250B}"/>
          </ac:picMkLst>
        </pc:picChg>
        <pc:picChg chg="del">
          <ac:chgData name="Magne Tangen" userId="5aa67fdd64a65c0e" providerId="LiveId" clId="{44EA45B4-406F-44F1-999A-FECF8841D8AC}" dt="2022-10-03T21:45:53.201" v="1105" actId="478"/>
          <ac:picMkLst>
            <pc:docMk/>
            <pc:sldMk cId="2575989054" sldId="263"/>
            <ac:picMk id="2052" creationId="{4C2575C9-54B7-5C77-E32A-ACE6386FBFBA}"/>
          </ac:picMkLst>
        </pc:picChg>
        <pc:picChg chg="add del mod">
          <ac:chgData name="Magne Tangen" userId="5aa67fdd64a65c0e" providerId="LiveId" clId="{44EA45B4-406F-44F1-999A-FECF8841D8AC}" dt="2022-10-03T21:45:53.201" v="1105" actId="478"/>
          <ac:picMkLst>
            <pc:docMk/>
            <pc:sldMk cId="2575989054" sldId="263"/>
            <ac:picMk id="3074" creationId="{8312AC0D-02F7-BAA7-1537-AF91813DD809}"/>
          </ac:picMkLst>
        </pc:picChg>
        <pc:picChg chg="add del mod">
          <ac:chgData name="Magne Tangen" userId="5aa67fdd64a65c0e" providerId="LiveId" clId="{44EA45B4-406F-44F1-999A-FECF8841D8AC}" dt="2022-10-03T21:45:53.201" v="1105" actId="478"/>
          <ac:picMkLst>
            <pc:docMk/>
            <pc:sldMk cId="2575989054" sldId="263"/>
            <ac:picMk id="3076" creationId="{22206817-FEC0-794C-BA0C-36F7F147008D}"/>
          </ac:picMkLst>
        </pc:picChg>
        <pc:picChg chg="add mod">
          <ac:chgData name="Magne Tangen" userId="5aa67fdd64a65c0e" providerId="LiveId" clId="{44EA45B4-406F-44F1-999A-FECF8841D8AC}" dt="2022-10-05T11:04:03.726" v="1468" actId="1076"/>
          <ac:picMkLst>
            <pc:docMk/>
            <pc:sldMk cId="2575989054" sldId="263"/>
            <ac:picMk id="3078" creationId="{0D535030-69B2-9351-7B46-1E2B0DE43BA9}"/>
          </ac:picMkLst>
        </pc:picChg>
        <pc:picChg chg="add del mod">
          <ac:chgData name="Magne Tangen" userId="5aa67fdd64a65c0e" providerId="LiveId" clId="{44EA45B4-406F-44F1-999A-FECF8841D8AC}" dt="2022-10-03T21:45:53.201" v="1105" actId="478"/>
          <ac:picMkLst>
            <pc:docMk/>
            <pc:sldMk cId="2575989054" sldId="263"/>
            <ac:picMk id="3080" creationId="{D8EE93C1-0BF4-BA15-F547-0045DF839C5B}"/>
          </ac:picMkLst>
        </pc:picChg>
        <pc:picChg chg="add del mod">
          <ac:chgData name="Magne Tangen" userId="5aa67fdd64a65c0e" providerId="LiveId" clId="{44EA45B4-406F-44F1-999A-FECF8841D8AC}" dt="2022-10-03T22:06:37.640" v="1159" actId="478"/>
          <ac:picMkLst>
            <pc:docMk/>
            <pc:sldMk cId="2575989054" sldId="263"/>
            <ac:picMk id="3082" creationId="{E9E55FA6-C65B-32CD-70C2-B3F9D15D78BD}"/>
          </ac:picMkLst>
        </pc:picChg>
        <pc:picChg chg="add del mod">
          <ac:chgData name="Magne Tangen" userId="5aa67fdd64a65c0e" providerId="LiveId" clId="{44EA45B4-406F-44F1-999A-FECF8841D8AC}" dt="2022-10-05T10:44:38.026" v="1434" actId="478"/>
          <ac:picMkLst>
            <pc:docMk/>
            <pc:sldMk cId="2575989054" sldId="263"/>
            <ac:picMk id="3084" creationId="{1020F7A9-E9AC-5FD6-FE06-E2BCEF227339}"/>
          </ac:picMkLst>
        </pc:picChg>
      </pc:sldChg>
      <pc:sldChg chg="del">
        <pc:chgData name="Magne Tangen" userId="5aa67fdd64a65c0e" providerId="LiveId" clId="{44EA45B4-406F-44F1-999A-FECF8841D8AC}" dt="2022-10-03T19:27:10.637" v="0" actId="47"/>
        <pc:sldMkLst>
          <pc:docMk/>
          <pc:sldMk cId="3269675782" sldId="263"/>
        </pc:sldMkLst>
      </pc:sldChg>
      <pc:sldChg chg="addSp delSp modSp add del mod">
        <pc:chgData name="Magne Tangen" userId="5aa67fdd64a65c0e" providerId="LiveId" clId="{44EA45B4-406F-44F1-999A-FECF8841D8AC}" dt="2022-10-04T07:37:11.436" v="1193" actId="47"/>
        <pc:sldMkLst>
          <pc:docMk/>
          <pc:sldMk cId="1305406508" sldId="264"/>
        </pc:sldMkLst>
        <pc:spChg chg="add mod ord">
          <ac:chgData name="Magne Tangen" userId="5aa67fdd64a65c0e" providerId="LiveId" clId="{44EA45B4-406F-44F1-999A-FECF8841D8AC}" dt="2022-10-03T21:46:57.161" v="1110" actId="167"/>
          <ac:spMkLst>
            <pc:docMk/>
            <pc:sldMk cId="1305406508" sldId="264"/>
            <ac:spMk id="3" creationId="{A67976BF-2B5C-298D-1E17-16E7C68AB3FC}"/>
          </ac:spMkLst>
        </pc:spChg>
        <pc:spChg chg="del">
          <ac:chgData name="Magne Tangen" userId="5aa67fdd64a65c0e" providerId="LiveId" clId="{44EA45B4-406F-44F1-999A-FECF8841D8AC}" dt="2022-10-03T21:38:12.204" v="1073" actId="478"/>
          <ac:spMkLst>
            <pc:docMk/>
            <pc:sldMk cId="1305406508" sldId="264"/>
            <ac:spMk id="4" creationId="{7C7B1B7B-F9FD-424F-B5A9-4D1792E226BC}"/>
          </ac:spMkLst>
        </pc:spChg>
        <pc:spChg chg="del">
          <ac:chgData name="Magne Tangen" userId="5aa67fdd64a65c0e" providerId="LiveId" clId="{44EA45B4-406F-44F1-999A-FECF8841D8AC}" dt="2022-10-03T21:38:12.204" v="1073" actId="478"/>
          <ac:spMkLst>
            <pc:docMk/>
            <pc:sldMk cId="1305406508" sldId="264"/>
            <ac:spMk id="7" creationId="{42759E88-202B-178D-F654-F913A7E41CCC}"/>
          </ac:spMkLst>
        </pc:spChg>
        <pc:spChg chg="del">
          <ac:chgData name="Magne Tangen" userId="5aa67fdd64a65c0e" providerId="LiveId" clId="{44EA45B4-406F-44F1-999A-FECF8841D8AC}" dt="2022-10-03T21:38:12.204" v="1073" actId="478"/>
          <ac:spMkLst>
            <pc:docMk/>
            <pc:sldMk cId="1305406508" sldId="264"/>
            <ac:spMk id="12" creationId="{0B5EE17A-3016-DF66-0C11-B933AEF30D3E}"/>
          </ac:spMkLst>
        </pc:spChg>
        <pc:picChg chg="del">
          <ac:chgData name="Magne Tangen" userId="5aa67fdd64a65c0e" providerId="LiveId" clId="{44EA45B4-406F-44F1-999A-FECF8841D8AC}" dt="2022-10-03T21:38:12.204" v="1073" actId="478"/>
          <ac:picMkLst>
            <pc:docMk/>
            <pc:sldMk cId="1305406508" sldId="264"/>
            <ac:picMk id="1026" creationId="{E39B3F30-D7D0-780F-41D0-DCD2821C4D04}"/>
          </ac:picMkLst>
        </pc:picChg>
        <pc:picChg chg="del">
          <ac:chgData name="Magne Tangen" userId="5aa67fdd64a65c0e" providerId="LiveId" clId="{44EA45B4-406F-44F1-999A-FECF8841D8AC}" dt="2022-10-03T21:38:12.204" v="1073" actId="478"/>
          <ac:picMkLst>
            <pc:docMk/>
            <pc:sldMk cId="1305406508" sldId="264"/>
            <ac:picMk id="1028" creationId="{3BD151D5-AF6B-0DA7-97C7-2518A07428B3}"/>
          </ac:picMkLst>
        </pc:picChg>
        <pc:picChg chg="del">
          <ac:chgData name="Magne Tangen" userId="5aa67fdd64a65c0e" providerId="LiveId" clId="{44EA45B4-406F-44F1-999A-FECF8841D8AC}" dt="2022-10-03T21:38:12.204" v="1073" actId="478"/>
          <ac:picMkLst>
            <pc:docMk/>
            <pc:sldMk cId="1305406508" sldId="264"/>
            <ac:picMk id="1030" creationId="{5A745E77-12D4-AAD2-1B85-9D4F733CB1BF}"/>
          </ac:picMkLst>
        </pc:picChg>
        <pc:picChg chg="del">
          <ac:chgData name="Magne Tangen" userId="5aa67fdd64a65c0e" providerId="LiveId" clId="{44EA45B4-406F-44F1-999A-FECF8841D8AC}" dt="2022-10-03T21:38:12.204" v="1073" actId="478"/>
          <ac:picMkLst>
            <pc:docMk/>
            <pc:sldMk cId="1305406508" sldId="264"/>
            <ac:picMk id="1032" creationId="{6CBC2005-E4F2-7FE9-1011-545521660972}"/>
          </ac:picMkLst>
        </pc:picChg>
        <pc:picChg chg="del">
          <ac:chgData name="Magne Tangen" userId="5aa67fdd64a65c0e" providerId="LiveId" clId="{44EA45B4-406F-44F1-999A-FECF8841D8AC}" dt="2022-10-03T21:38:12.204" v="1073" actId="478"/>
          <ac:picMkLst>
            <pc:docMk/>
            <pc:sldMk cId="1305406508" sldId="264"/>
            <ac:picMk id="1034" creationId="{936CE14C-32AB-E871-516F-604FDDABA5DD}"/>
          </ac:picMkLst>
        </pc:picChg>
        <pc:picChg chg="mod">
          <ac:chgData name="Magne Tangen" userId="5aa67fdd64a65c0e" providerId="LiveId" clId="{44EA45B4-406F-44F1-999A-FECF8841D8AC}" dt="2022-10-03T21:47:59.847" v="1113" actId="1440"/>
          <ac:picMkLst>
            <pc:docMk/>
            <pc:sldMk cId="1305406508" sldId="264"/>
            <ac:picMk id="1036" creationId="{7363789E-C03B-C7BF-31DD-ABBDAA9AE1B5}"/>
          </ac:picMkLst>
        </pc:picChg>
        <pc:picChg chg="del">
          <ac:chgData name="Magne Tangen" userId="5aa67fdd64a65c0e" providerId="LiveId" clId="{44EA45B4-406F-44F1-999A-FECF8841D8AC}" dt="2022-10-03T21:38:12.204" v="1073" actId="478"/>
          <ac:picMkLst>
            <pc:docMk/>
            <pc:sldMk cId="1305406508" sldId="264"/>
            <ac:picMk id="1040" creationId="{D6E2D51D-82A1-561C-0225-CEE248EF58D9}"/>
          </ac:picMkLst>
        </pc:picChg>
        <pc:picChg chg="del">
          <ac:chgData name="Magne Tangen" userId="5aa67fdd64a65c0e" providerId="LiveId" clId="{44EA45B4-406F-44F1-999A-FECF8841D8AC}" dt="2022-10-03T20:31:31.712" v="619" actId="478"/>
          <ac:picMkLst>
            <pc:docMk/>
            <pc:sldMk cId="1305406508" sldId="264"/>
            <ac:picMk id="1044" creationId="{D27A4540-4270-B5AA-0780-A9DD7F2F3DB3}"/>
          </ac:picMkLst>
        </pc:picChg>
      </pc:sldChg>
      <pc:sldChg chg="addSp delSp modSp add mod ord modTransition modAnim">
        <pc:chgData name="Magne Tangen" userId="5aa67fdd64a65c0e" providerId="LiveId" clId="{44EA45B4-406F-44F1-999A-FECF8841D8AC}" dt="2022-10-20T16:20:35.675" v="1519" actId="1076"/>
        <pc:sldMkLst>
          <pc:docMk/>
          <pc:sldMk cId="2624607987" sldId="265"/>
        </pc:sldMkLst>
        <pc:spChg chg="add mod ord">
          <ac:chgData name="Magne Tangen" userId="5aa67fdd64a65c0e" providerId="LiveId" clId="{44EA45B4-406F-44F1-999A-FECF8841D8AC}" dt="2022-10-03T21:48:18.276" v="1115" actId="167"/>
          <ac:spMkLst>
            <pc:docMk/>
            <pc:sldMk cId="2624607987" sldId="265"/>
            <ac:spMk id="3" creationId="{61D375D8-703D-18EE-4F34-C829E0AC44F8}"/>
          </ac:spMkLst>
        </pc:spChg>
        <pc:spChg chg="mod">
          <ac:chgData name="Magne Tangen" userId="5aa67fdd64a65c0e" providerId="LiveId" clId="{44EA45B4-406F-44F1-999A-FECF8841D8AC}" dt="2022-10-20T16:20:17.295" v="1517" actId="14100"/>
          <ac:spMkLst>
            <pc:docMk/>
            <pc:sldMk cId="2624607987" sldId="265"/>
            <ac:spMk id="8" creationId="{A9571074-0EEF-4AFF-AB45-990D3332BCAC}"/>
          </ac:spMkLst>
        </pc:spChg>
        <pc:spChg chg="mod">
          <ac:chgData name="Magne Tangen" userId="5aa67fdd64a65c0e" providerId="LiveId" clId="{44EA45B4-406F-44F1-999A-FECF8841D8AC}" dt="2022-10-20T16:20:17.295" v="1517" actId="14100"/>
          <ac:spMkLst>
            <pc:docMk/>
            <pc:sldMk cId="2624607987" sldId="265"/>
            <ac:spMk id="10" creationId="{2556B72F-05AD-426C-8512-E7DE8A39C417}"/>
          </ac:spMkLst>
        </pc:spChg>
        <pc:spChg chg="mod">
          <ac:chgData name="Magne Tangen" userId="5aa67fdd64a65c0e" providerId="LiveId" clId="{44EA45B4-406F-44F1-999A-FECF8841D8AC}" dt="2022-10-20T16:20:35.675" v="1519" actId="1076"/>
          <ac:spMkLst>
            <pc:docMk/>
            <pc:sldMk cId="2624607987" sldId="265"/>
            <ac:spMk id="11" creationId="{E36C4D14-D66B-4B54-835C-96DCD679B91C}"/>
          </ac:spMkLst>
        </pc:spChg>
        <pc:spChg chg="del mod">
          <ac:chgData name="Magne Tangen" userId="5aa67fdd64a65c0e" providerId="LiveId" clId="{44EA45B4-406F-44F1-999A-FECF8841D8AC}" dt="2022-10-03T21:37:34.333" v="1072" actId="478"/>
          <ac:spMkLst>
            <pc:docMk/>
            <pc:sldMk cId="2624607987" sldId="265"/>
            <ac:spMk id="12" creationId="{0B5EE17A-3016-DF66-0C11-B933AEF30D3E}"/>
          </ac:spMkLst>
        </pc:spChg>
        <pc:spChg chg="mod">
          <ac:chgData name="Magne Tangen" userId="5aa67fdd64a65c0e" providerId="LiveId" clId="{44EA45B4-406F-44F1-999A-FECF8841D8AC}" dt="2022-10-20T16:20:35.675" v="1519" actId="1076"/>
          <ac:spMkLst>
            <pc:docMk/>
            <pc:sldMk cId="2624607987" sldId="265"/>
            <ac:spMk id="13" creationId="{20C167CB-1F1C-4F62-BE66-17255124936B}"/>
          </ac:spMkLst>
        </pc:spChg>
        <pc:picChg chg="del">
          <ac:chgData name="Magne Tangen" userId="5aa67fdd64a65c0e" providerId="LiveId" clId="{44EA45B4-406F-44F1-999A-FECF8841D8AC}" dt="2022-10-03T21:37:34.333" v="1072" actId="478"/>
          <ac:picMkLst>
            <pc:docMk/>
            <pc:sldMk cId="2624607987" sldId="265"/>
            <ac:picMk id="1026" creationId="{E39B3F30-D7D0-780F-41D0-DCD2821C4D04}"/>
          </ac:picMkLst>
        </pc:picChg>
        <pc:picChg chg="del">
          <ac:chgData name="Magne Tangen" userId="5aa67fdd64a65c0e" providerId="LiveId" clId="{44EA45B4-406F-44F1-999A-FECF8841D8AC}" dt="2022-10-03T21:37:34.333" v="1072" actId="478"/>
          <ac:picMkLst>
            <pc:docMk/>
            <pc:sldMk cId="2624607987" sldId="265"/>
            <ac:picMk id="1028" creationId="{3BD151D5-AF6B-0DA7-97C7-2518A07428B3}"/>
          </ac:picMkLst>
        </pc:picChg>
        <pc:picChg chg="del">
          <ac:chgData name="Magne Tangen" userId="5aa67fdd64a65c0e" providerId="LiveId" clId="{44EA45B4-406F-44F1-999A-FECF8841D8AC}" dt="2022-10-03T21:37:34.333" v="1072" actId="478"/>
          <ac:picMkLst>
            <pc:docMk/>
            <pc:sldMk cId="2624607987" sldId="265"/>
            <ac:picMk id="1030" creationId="{5A745E77-12D4-AAD2-1B85-9D4F733CB1BF}"/>
          </ac:picMkLst>
        </pc:picChg>
        <pc:picChg chg="del">
          <ac:chgData name="Magne Tangen" userId="5aa67fdd64a65c0e" providerId="LiveId" clId="{44EA45B4-406F-44F1-999A-FECF8841D8AC}" dt="2022-10-03T21:37:34.333" v="1072" actId="478"/>
          <ac:picMkLst>
            <pc:docMk/>
            <pc:sldMk cId="2624607987" sldId="265"/>
            <ac:picMk id="1032" creationId="{6CBC2005-E4F2-7FE9-1011-545521660972}"/>
          </ac:picMkLst>
        </pc:picChg>
        <pc:picChg chg="del">
          <ac:chgData name="Magne Tangen" userId="5aa67fdd64a65c0e" providerId="LiveId" clId="{44EA45B4-406F-44F1-999A-FECF8841D8AC}" dt="2022-10-03T21:37:34.333" v="1072" actId="478"/>
          <ac:picMkLst>
            <pc:docMk/>
            <pc:sldMk cId="2624607987" sldId="265"/>
            <ac:picMk id="1034" creationId="{936CE14C-32AB-E871-516F-604FDDABA5DD}"/>
          </ac:picMkLst>
        </pc:picChg>
        <pc:picChg chg="del">
          <ac:chgData name="Magne Tangen" userId="5aa67fdd64a65c0e" providerId="LiveId" clId="{44EA45B4-406F-44F1-999A-FECF8841D8AC}" dt="2022-10-03T21:37:34.333" v="1072" actId="478"/>
          <ac:picMkLst>
            <pc:docMk/>
            <pc:sldMk cId="2624607987" sldId="265"/>
            <ac:picMk id="1036" creationId="{7363789E-C03B-C7BF-31DD-ABBDAA9AE1B5}"/>
          </ac:picMkLst>
        </pc:picChg>
        <pc:picChg chg="del">
          <ac:chgData name="Magne Tangen" userId="5aa67fdd64a65c0e" providerId="LiveId" clId="{44EA45B4-406F-44F1-999A-FECF8841D8AC}" dt="2022-10-03T21:37:34.333" v="1072" actId="478"/>
          <ac:picMkLst>
            <pc:docMk/>
            <pc:sldMk cId="2624607987" sldId="265"/>
            <ac:picMk id="1042" creationId="{6B22A19D-219C-DAD2-9599-13932103C69C}"/>
          </ac:picMkLst>
        </pc:picChg>
        <pc:picChg chg="del">
          <ac:chgData name="Magne Tangen" userId="5aa67fdd64a65c0e" providerId="LiveId" clId="{44EA45B4-406F-44F1-999A-FECF8841D8AC}" dt="2022-10-03T21:37:34.333" v="1072" actId="478"/>
          <ac:picMkLst>
            <pc:docMk/>
            <pc:sldMk cId="2624607987" sldId="265"/>
            <ac:picMk id="1044" creationId="{D27A4540-4270-B5AA-0780-A9DD7F2F3DB3}"/>
          </ac:picMkLst>
        </pc:picChg>
        <pc:picChg chg="del">
          <ac:chgData name="Magne Tangen" userId="5aa67fdd64a65c0e" providerId="LiveId" clId="{44EA45B4-406F-44F1-999A-FECF8841D8AC}" dt="2022-10-03T21:37:34.333" v="1072" actId="478"/>
          <ac:picMkLst>
            <pc:docMk/>
            <pc:sldMk cId="2624607987" sldId="265"/>
            <ac:picMk id="1046" creationId="{3983ECF7-0B58-8726-3536-F70A9C4BDF97}"/>
          </ac:picMkLst>
        </pc:picChg>
        <pc:picChg chg="del">
          <ac:chgData name="Magne Tangen" userId="5aa67fdd64a65c0e" providerId="LiveId" clId="{44EA45B4-406F-44F1-999A-FECF8841D8AC}" dt="2022-10-03T21:37:34.333" v="1072" actId="478"/>
          <ac:picMkLst>
            <pc:docMk/>
            <pc:sldMk cId="2624607987" sldId="265"/>
            <ac:picMk id="2052" creationId="{4C2575C9-54B7-5C77-E32A-ACE6386FBFBA}"/>
          </ac:picMkLst>
        </pc:picChg>
        <pc:picChg chg="del">
          <ac:chgData name="Magne Tangen" userId="5aa67fdd64a65c0e" providerId="LiveId" clId="{44EA45B4-406F-44F1-999A-FECF8841D8AC}" dt="2022-10-03T21:37:34.333" v="1072" actId="478"/>
          <ac:picMkLst>
            <pc:docMk/>
            <pc:sldMk cId="2624607987" sldId="265"/>
            <ac:picMk id="3074" creationId="{8312AC0D-02F7-BAA7-1537-AF91813DD809}"/>
          </ac:picMkLst>
        </pc:picChg>
        <pc:picChg chg="del">
          <ac:chgData name="Magne Tangen" userId="5aa67fdd64a65c0e" providerId="LiveId" clId="{44EA45B4-406F-44F1-999A-FECF8841D8AC}" dt="2022-10-03T21:37:34.333" v="1072" actId="478"/>
          <ac:picMkLst>
            <pc:docMk/>
            <pc:sldMk cId="2624607987" sldId="265"/>
            <ac:picMk id="3076" creationId="{22206817-FEC0-794C-BA0C-36F7F147008D}"/>
          </ac:picMkLst>
        </pc:picChg>
        <pc:picChg chg="del mod">
          <ac:chgData name="Magne Tangen" userId="5aa67fdd64a65c0e" providerId="LiveId" clId="{44EA45B4-406F-44F1-999A-FECF8841D8AC}" dt="2022-10-03T21:37:34.333" v="1072" actId="478"/>
          <ac:picMkLst>
            <pc:docMk/>
            <pc:sldMk cId="2624607987" sldId="265"/>
            <ac:picMk id="3078" creationId="{0D535030-69B2-9351-7B46-1E2B0DE43BA9}"/>
          </ac:picMkLst>
        </pc:picChg>
        <pc:picChg chg="mod">
          <ac:chgData name="Magne Tangen" userId="5aa67fdd64a65c0e" providerId="LiveId" clId="{44EA45B4-406F-44F1-999A-FECF8841D8AC}" dt="2022-10-03T21:49:17.719" v="1117"/>
          <ac:picMkLst>
            <pc:docMk/>
            <pc:sldMk cId="2624607987" sldId="265"/>
            <ac:picMk id="3080" creationId="{D8EE93C1-0BF4-BA15-F547-0045DF839C5B}"/>
          </ac:picMkLst>
        </pc:picChg>
        <pc:picChg chg="add del mod">
          <ac:chgData name="Magne Tangen" userId="5aa67fdd64a65c0e" providerId="LiveId" clId="{44EA45B4-406F-44F1-999A-FECF8841D8AC}" dt="2022-10-03T21:37:34.333" v="1072" actId="478"/>
          <ac:picMkLst>
            <pc:docMk/>
            <pc:sldMk cId="2624607987" sldId="265"/>
            <ac:picMk id="4098" creationId="{5443D99E-985A-B1D2-EFE2-E9C63D3CDD53}"/>
          </ac:picMkLst>
        </pc:picChg>
        <pc:picChg chg="add mod">
          <ac:chgData name="Magne Tangen" userId="5aa67fdd64a65c0e" providerId="LiveId" clId="{44EA45B4-406F-44F1-999A-FECF8841D8AC}" dt="2022-10-03T21:24:13.435" v="823" actId="1076"/>
          <ac:picMkLst>
            <pc:docMk/>
            <pc:sldMk cId="2624607987" sldId="265"/>
            <ac:picMk id="4100" creationId="{3BA06DA8-D8CA-B2FB-B921-DFF69040A5B2}"/>
          </ac:picMkLst>
        </pc:picChg>
        <pc:picChg chg="add mod">
          <ac:chgData name="Magne Tangen" userId="5aa67fdd64a65c0e" providerId="LiveId" clId="{44EA45B4-406F-44F1-999A-FECF8841D8AC}" dt="2022-10-20T16:20:22.212" v="1518" actId="1076"/>
          <ac:picMkLst>
            <pc:docMk/>
            <pc:sldMk cId="2624607987" sldId="265"/>
            <ac:picMk id="4102" creationId="{0AB5287A-9199-3E3A-6AFC-A9E0F4244208}"/>
          </ac:picMkLst>
        </pc:picChg>
      </pc:sldChg>
      <pc:sldChg chg="addSp delSp modSp add del mod ord">
        <pc:chgData name="Magne Tangen" userId="5aa67fdd64a65c0e" providerId="LiveId" clId="{44EA45B4-406F-44F1-999A-FECF8841D8AC}" dt="2022-10-04T07:37:55.737" v="1198" actId="47"/>
        <pc:sldMkLst>
          <pc:docMk/>
          <pc:sldMk cId="533320248" sldId="266"/>
        </pc:sldMkLst>
        <pc:spChg chg="add mod ord">
          <ac:chgData name="Magne Tangen" userId="5aa67fdd64a65c0e" providerId="LiveId" clId="{44EA45B4-406F-44F1-999A-FECF8841D8AC}" dt="2022-10-03T21:50:48.427" v="1122" actId="167"/>
          <ac:spMkLst>
            <pc:docMk/>
            <pc:sldMk cId="533320248" sldId="266"/>
            <ac:spMk id="3" creationId="{E4BB9367-2C34-E985-B730-82F901AAE28E}"/>
          </ac:spMkLst>
        </pc:spChg>
        <pc:spChg chg="del mod">
          <ac:chgData name="Magne Tangen" userId="5aa67fdd64a65c0e" providerId="LiveId" clId="{44EA45B4-406F-44F1-999A-FECF8841D8AC}" dt="2022-10-03T21:50:02.058" v="1119" actId="478"/>
          <ac:spMkLst>
            <pc:docMk/>
            <pc:sldMk cId="533320248" sldId="266"/>
            <ac:spMk id="4" creationId="{7C7B1B7B-F9FD-424F-B5A9-4D1792E226BC}"/>
          </ac:spMkLst>
        </pc:spChg>
        <pc:spChg chg="del">
          <ac:chgData name="Magne Tangen" userId="5aa67fdd64a65c0e" providerId="LiveId" clId="{44EA45B4-406F-44F1-999A-FECF8841D8AC}" dt="2022-10-03T21:37:00.688" v="1071" actId="478"/>
          <ac:spMkLst>
            <pc:docMk/>
            <pc:sldMk cId="533320248" sldId="266"/>
            <ac:spMk id="7" creationId="{42759E88-202B-178D-F654-F913A7E41CCC}"/>
          </ac:spMkLst>
        </pc:spChg>
        <pc:spChg chg="del">
          <ac:chgData name="Magne Tangen" userId="5aa67fdd64a65c0e" providerId="LiveId" clId="{44EA45B4-406F-44F1-999A-FECF8841D8AC}" dt="2022-10-03T21:37:00.688" v="1071" actId="478"/>
          <ac:spMkLst>
            <pc:docMk/>
            <pc:sldMk cId="533320248" sldId="266"/>
            <ac:spMk id="12" creationId="{0B5EE17A-3016-DF66-0C11-B933AEF30D3E}"/>
          </ac:spMkLst>
        </pc:spChg>
        <pc:picChg chg="del">
          <ac:chgData name="Magne Tangen" userId="5aa67fdd64a65c0e" providerId="LiveId" clId="{44EA45B4-406F-44F1-999A-FECF8841D8AC}" dt="2022-10-03T21:37:00.688" v="1071" actId="478"/>
          <ac:picMkLst>
            <pc:docMk/>
            <pc:sldMk cId="533320248" sldId="266"/>
            <ac:picMk id="1026" creationId="{E39B3F30-D7D0-780F-41D0-DCD2821C4D04}"/>
          </ac:picMkLst>
        </pc:picChg>
        <pc:picChg chg="del">
          <ac:chgData name="Magne Tangen" userId="5aa67fdd64a65c0e" providerId="LiveId" clId="{44EA45B4-406F-44F1-999A-FECF8841D8AC}" dt="2022-10-03T21:37:00.688" v="1071" actId="478"/>
          <ac:picMkLst>
            <pc:docMk/>
            <pc:sldMk cId="533320248" sldId="266"/>
            <ac:picMk id="1028" creationId="{3BD151D5-AF6B-0DA7-97C7-2518A07428B3}"/>
          </ac:picMkLst>
        </pc:picChg>
        <pc:picChg chg="del">
          <ac:chgData name="Magne Tangen" userId="5aa67fdd64a65c0e" providerId="LiveId" clId="{44EA45B4-406F-44F1-999A-FECF8841D8AC}" dt="2022-10-03T21:37:00.688" v="1071" actId="478"/>
          <ac:picMkLst>
            <pc:docMk/>
            <pc:sldMk cId="533320248" sldId="266"/>
            <ac:picMk id="1030" creationId="{5A745E77-12D4-AAD2-1B85-9D4F733CB1BF}"/>
          </ac:picMkLst>
        </pc:picChg>
        <pc:picChg chg="del">
          <ac:chgData name="Magne Tangen" userId="5aa67fdd64a65c0e" providerId="LiveId" clId="{44EA45B4-406F-44F1-999A-FECF8841D8AC}" dt="2022-10-03T21:37:00.688" v="1071" actId="478"/>
          <ac:picMkLst>
            <pc:docMk/>
            <pc:sldMk cId="533320248" sldId="266"/>
            <ac:picMk id="1032" creationId="{6CBC2005-E4F2-7FE9-1011-545521660972}"/>
          </ac:picMkLst>
        </pc:picChg>
        <pc:picChg chg="del">
          <ac:chgData name="Magne Tangen" userId="5aa67fdd64a65c0e" providerId="LiveId" clId="{44EA45B4-406F-44F1-999A-FECF8841D8AC}" dt="2022-10-03T21:37:00.688" v="1071" actId="478"/>
          <ac:picMkLst>
            <pc:docMk/>
            <pc:sldMk cId="533320248" sldId="266"/>
            <ac:picMk id="1034" creationId="{936CE14C-32AB-E871-516F-604FDDABA5DD}"/>
          </ac:picMkLst>
        </pc:picChg>
        <pc:picChg chg="del">
          <ac:chgData name="Magne Tangen" userId="5aa67fdd64a65c0e" providerId="LiveId" clId="{44EA45B4-406F-44F1-999A-FECF8841D8AC}" dt="2022-10-03T21:50:05.607" v="1120" actId="478"/>
          <ac:picMkLst>
            <pc:docMk/>
            <pc:sldMk cId="533320248" sldId="266"/>
            <ac:picMk id="1036" creationId="{7363789E-C03B-C7BF-31DD-ABBDAA9AE1B5}"/>
          </ac:picMkLst>
        </pc:picChg>
        <pc:picChg chg="del">
          <ac:chgData name="Magne Tangen" userId="5aa67fdd64a65c0e" providerId="LiveId" clId="{44EA45B4-406F-44F1-999A-FECF8841D8AC}" dt="2022-10-03T21:37:00.688" v="1071" actId="478"/>
          <ac:picMkLst>
            <pc:docMk/>
            <pc:sldMk cId="533320248" sldId="266"/>
            <ac:picMk id="1040" creationId="{D6E2D51D-82A1-561C-0225-CEE248EF58D9}"/>
          </ac:picMkLst>
        </pc:picChg>
        <pc:picChg chg="add mod">
          <ac:chgData name="Magne Tangen" userId="5aa67fdd64a65c0e" providerId="LiveId" clId="{44EA45B4-406F-44F1-999A-FECF8841D8AC}" dt="2022-10-03T21:52:43.068" v="1128" actId="14100"/>
          <ac:picMkLst>
            <pc:docMk/>
            <pc:sldMk cId="533320248" sldId="266"/>
            <ac:picMk id="6146" creationId="{2FF03918-1E0D-932F-0E7D-5962AE2B0909}"/>
          </ac:picMkLst>
        </pc:picChg>
      </pc:sldChg>
      <pc:sldChg chg="addSp delSp modSp add mod ord modTransition">
        <pc:chgData name="Magne Tangen" userId="5aa67fdd64a65c0e" providerId="LiveId" clId="{44EA45B4-406F-44F1-999A-FECF8841D8AC}" dt="2022-10-20T16:21:45.020" v="1529" actId="1076"/>
        <pc:sldMkLst>
          <pc:docMk/>
          <pc:sldMk cId="2900433337" sldId="267"/>
        </pc:sldMkLst>
        <pc:spChg chg="mod">
          <ac:chgData name="Magne Tangen" userId="5aa67fdd64a65c0e" providerId="LiveId" clId="{44EA45B4-406F-44F1-999A-FECF8841D8AC}" dt="2022-10-20T16:21:45.020" v="1529" actId="1076"/>
          <ac:spMkLst>
            <pc:docMk/>
            <pc:sldMk cId="2900433337" sldId="267"/>
            <ac:spMk id="8" creationId="{A9571074-0EEF-4AFF-AB45-990D3332BCAC}"/>
          </ac:spMkLst>
        </pc:spChg>
        <pc:spChg chg="mod">
          <ac:chgData name="Magne Tangen" userId="5aa67fdd64a65c0e" providerId="LiveId" clId="{44EA45B4-406F-44F1-999A-FECF8841D8AC}" dt="2022-10-20T16:21:45.020" v="1529" actId="1076"/>
          <ac:spMkLst>
            <pc:docMk/>
            <pc:sldMk cId="2900433337" sldId="267"/>
            <ac:spMk id="10" creationId="{2556B72F-05AD-426C-8512-E7DE8A39C417}"/>
          </ac:spMkLst>
        </pc:spChg>
        <pc:spChg chg="mod">
          <ac:chgData name="Magne Tangen" userId="5aa67fdd64a65c0e" providerId="LiveId" clId="{44EA45B4-406F-44F1-999A-FECF8841D8AC}" dt="2022-10-20T16:21:30.446" v="1528" actId="14100"/>
          <ac:spMkLst>
            <pc:docMk/>
            <pc:sldMk cId="2900433337" sldId="267"/>
            <ac:spMk id="11" creationId="{E36C4D14-D66B-4B54-835C-96DCD679B91C}"/>
          </ac:spMkLst>
        </pc:spChg>
        <pc:spChg chg="del mod">
          <ac:chgData name="Magne Tangen" userId="5aa67fdd64a65c0e" providerId="LiveId" clId="{44EA45B4-406F-44F1-999A-FECF8841D8AC}" dt="2022-10-03T21:36:20.346" v="1069" actId="478"/>
          <ac:spMkLst>
            <pc:docMk/>
            <pc:sldMk cId="2900433337" sldId="267"/>
            <ac:spMk id="12" creationId="{0B5EE17A-3016-DF66-0C11-B933AEF30D3E}"/>
          </ac:spMkLst>
        </pc:spChg>
        <pc:spChg chg="mod">
          <ac:chgData name="Magne Tangen" userId="5aa67fdd64a65c0e" providerId="LiveId" clId="{44EA45B4-406F-44F1-999A-FECF8841D8AC}" dt="2022-10-20T16:21:30.446" v="1528" actId="14100"/>
          <ac:spMkLst>
            <pc:docMk/>
            <pc:sldMk cId="2900433337" sldId="267"/>
            <ac:spMk id="13" creationId="{20C167CB-1F1C-4F62-BE66-17255124936B}"/>
          </ac:spMkLst>
        </pc:spChg>
        <pc:picChg chg="del">
          <ac:chgData name="Magne Tangen" userId="5aa67fdd64a65c0e" providerId="LiveId" clId="{44EA45B4-406F-44F1-999A-FECF8841D8AC}" dt="2022-10-03T21:36:37.576" v="1070" actId="478"/>
          <ac:picMkLst>
            <pc:docMk/>
            <pc:sldMk cId="2900433337" sldId="267"/>
            <ac:picMk id="1026" creationId="{E39B3F30-D7D0-780F-41D0-DCD2821C4D04}"/>
          </ac:picMkLst>
        </pc:picChg>
        <pc:picChg chg="del">
          <ac:chgData name="Magne Tangen" userId="5aa67fdd64a65c0e" providerId="LiveId" clId="{44EA45B4-406F-44F1-999A-FECF8841D8AC}" dt="2022-10-03T21:36:20.346" v="1069" actId="478"/>
          <ac:picMkLst>
            <pc:docMk/>
            <pc:sldMk cId="2900433337" sldId="267"/>
            <ac:picMk id="1028" creationId="{3BD151D5-AF6B-0DA7-97C7-2518A07428B3}"/>
          </ac:picMkLst>
        </pc:picChg>
        <pc:picChg chg="del">
          <ac:chgData name="Magne Tangen" userId="5aa67fdd64a65c0e" providerId="LiveId" clId="{44EA45B4-406F-44F1-999A-FECF8841D8AC}" dt="2022-10-03T21:36:37.576" v="1070" actId="478"/>
          <ac:picMkLst>
            <pc:docMk/>
            <pc:sldMk cId="2900433337" sldId="267"/>
            <ac:picMk id="1030" creationId="{5A745E77-12D4-AAD2-1B85-9D4F733CB1BF}"/>
          </ac:picMkLst>
        </pc:picChg>
        <pc:picChg chg="del">
          <ac:chgData name="Magne Tangen" userId="5aa67fdd64a65c0e" providerId="LiveId" clId="{44EA45B4-406F-44F1-999A-FECF8841D8AC}" dt="2022-10-03T21:36:20.346" v="1069" actId="478"/>
          <ac:picMkLst>
            <pc:docMk/>
            <pc:sldMk cId="2900433337" sldId="267"/>
            <ac:picMk id="1032" creationId="{6CBC2005-E4F2-7FE9-1011-545521660972}"/>
          </ac:picMkLst>
        </pc:picChg>
        <pc:picChg chg="del">
          <ac:chgData name="Magne Tangen" userId="5aa67fdd64a65c0e" providerId="LiveId" clId="{44EA45B4-406F-44F1-999A-FECF8841D8AC}" dt="2022-10-03T21:36:37.576" v="1070" actId="478"/>
          <ac:picMkLst>
            <pc:docMk/>
            <pc:sldMk cId="2900433337" sldId="267"/>
            <ac:picMk id="1034" creationId="{936CE14C-32AB-E871-516F-604FDDABA5DD}"/>
          </ac:picMkLst>
        </pc:picChg>
        <pc:picChg chg="del">
          <ac:chgData name="Magne Tangen" userId="5aa67fdd64a65c0e" providerId="LiveId" clId="{44EA45B4-406F-44F1-999A-FECF8841D8AC}" dt="2022-10-03T21:36:20.346" v="1069" actId="478"/>
          <ac:picMkLst>
            <pc:docMk/>
            <pc:sldMk cId="2900433337" sldId="267"/>
            <ac:picMk id="1036" creationId="{7363789E-C03B-C7BF-31DD-ABBDAA9AE1B5}"/>
          </ac:picMkLst>
        </pc:picChg>
        <pc:picChg chg="del">
          <ac:chgData name="Magne Tangen" userId="5aa67fdd64a65c0e" providerId="LiveId" clId="{44EA45B4-406F-44F1-999A-FECF8841D8AC}" dt="2022-10-03T21:36:20.346" v="1069" actId="478"/>
          <ac:picMkLst>
            <pc:docMk/>
            <pc:sldMk cId="2900433337" sldId="267"/>
            <ac:picMk id="1042" creationId="{6B22A19D-219C-DAD2-9599-13932103C69C}"/>
          </ac:picMkLst>
        </pc:picChg>
        <pc:picChg chg="del">
          <ac:chgData name="Magne Tangen" userId="5aa67fdd64a65c0e" providerId="LiveId" clId="{44EA45B4-406F-44F1-999A-FECF8841D8AC}" dt="2022-10-03T21:36:20.346" v="1069" actId="478"/>
          <ac:picMkLst>
            <pc:docMk/>
            <pc:sldMk cId="2900433337" sldId="267"/>
            <ac:picMk id="1044" creationId="{D27A4540-4270-B5AA-0780-A9DD7F2F3DB3}"/>
          </ac:picMkLst>
        </pc:picChg>
        <pc:picChg chg="del">
          <ac:chgData name="Magne Tangen" userId="5aa67fdd64a65c0e" providerId="LiveId" clId="{44EA45B4-406F-44F1-999A-FECF8841D8AC}" dt="2022-10-03T21:36:37.576" v="1070" actId="478"/>
          <ac:picMkLst>
            <pc:docMk/>
            <pc:sldMk cId="2900433337" sldId="267"/>
            <ac:picMk id="1046" creationId="{3983ECF7-0B58-8726-3536-F70A9C4BDF97}"/>
          </ac:picMkLst>
        </pc:picChg>
        <pc:picChg chg="del">
          <ac:chgData name="Magne Tangen" userId="5aa67fdd64a65c0e" providerId="LiveId" clId="{44EA45B4-406F-44F1-999A-FECF8841D8AC}" dt="2022-10-03T21:36:20.346" v="1069" actId="478"/>
          <ac:picMkLst>
            <pc:docMk/>
            <pc:sldMk cId="2900433337" sldId="267"/>
            <ac:picMk id="2052" creationId="{4C2575C9-54B7-5C77-E32A-ACE6386FBFBA}"/>
          </ac:picMkLst>
        </pc:picChg>
        <pc:picChg chg="del">
          <ac:chgData name="Magne Tangen" userId="5aa67fdd64a65c0e" providerId="LiveId" clId="{44EA45B4-406F-44F1-999A-FECF8841D8AC}" dt="2022-10-03T21:36:20.346" v="1069" actId="478"/>
          <ac:picMkLst>
            <pc:docMk/>
            <pc:sldMk cId="2900433337" sldId="267"/>
            <ac:picMk id="3074" creationId="{8312AC0D-02F7-BAA7-1537-AF91813DD809}"/>
          </ac:picMkLst>
        </pc:picChg>
        <pc:picChg chg="del">
          <ac:chgData name="Magne Tangen" userId="5aa67fdd64a65c0e" providerId="LiveId" clId="{44EA45B4-406F-44F1-999A-FECF8841D8AC}" dt="2022-10-03T21:36:37.576" v="1070" actId="478"/>
          <ac:picMkLst>
            <pc:docMk/>
            <pc:sldMk cId="2900433337" sldId="267"/>
            <ac:picMk id="3076" creationId="{22206817-FEC0-794C-BA0C-36F7F147008D}"/>
          </ac:picMkLst>
        </pc:picChg>
        <pc:picChg chg="del">
          <ac:chgData name="Magne Tangen" userId="5aa67fdd64a65c0e" providerId="LiveId" clId="{44EA45B4-406F-44F1-999A-FECF8841D8AC}" dt="2022-10-03T21:36:20.346" v="1069" actId="478"/>
          <ac:picMkLst>
            <pc:docMk/>
            <pc:sldMk cId="2900433337" sldId="267"/>
            <ac:picMk id="3078" creationId="{0D535030-69B2-9351-7B46-1E2B0DE43BA9}"/>
          </ac:picMkLst>
        </pc:picChg>
        <pc:picChg chg="del">
          <ac:chgData name="Magne Tangen" userId="5aa67fdd64a65c0e" providerId="LiveId" clId="{44EA45B4-406F-44F1-999A-FECF8841D8AC}" dt="2022-10-03T21:27:05.526" v="948" actId="478"/>
          <ac:picMkLst>
            <pc:docMk/>
            <pc:sldMk cId="2900433337" sldId="267"/>
            <ac:picMk id="3080" creationId="{D8EE93C1-0BF4-BA15-F547-0045DF839C5B}"/>
          </ac:picMkLst>
        </pc:picChg>
        <pc:picChg chg="del">
          <ac:chgData name="Magne Tangen" userId="5aa67fdd64a65c0e" providerId="LiveId" clId="{44EA45B4-406F-44F1-999A-FECF8841D8AC}" dt="2022-10-03T21:36:20.346" v="1069" actId="478"/>
          <ac:picMkLst>
            <pc:docMk/>
            <pc:sldMk cId="2900433337" sldId="267"/>
            <ac:picMk id="4098" creationId="{5443D99E-985A-B1D2-EFE2-E9C63D3CDD53}"/>
          </ac:picMkLst>
        </pc:picChg>
        <pc:picChg chg="del">
          <ac:chgData name="Magne Tangen" userId="5aa67fdd64a65c0e" providerId="LiveId" clId="{44EA45B4-406F-44F1-999A-FECF8841D8AC}" dt="2022-10-03T21:27:14.783" v="949" actId="478"/>
          <ac:picMkLst>
            <pc:docMk/>
            <pc:sldMk cId="2900433337" sldId="267"/>
            <ac:picMk id="4100" creationId="{3BA06DA8-D8CA-B2FB-B921-DFF69040A5B2}"/>
          </ac:picMkLst>
        </pc:picChg>
        <pc:picChg chg="del">
          <ac:chgData name="Magne Tangen" userId="5aa67fdd64a65c0e" providerId="LiveId" clId="{44EA45B4-406F-44F1-999A-FECF8841D8AC}" dt="2022-10-03T21:27:17.759" v="950" actId="478"/>
          <ac:picMkLst>
            <pc:docMk/>
            <pc:sldMk cId="2900433337" sldId="267"/>
            <ac:picMk id="4102" creationId="{0AB5287A-9199-3E3A-6AFC-A9E0F4244208}"/>
          </ac:picMkLst>
        </pc:picChg>
        <pc:picChg chg="add mod">
          <ac:chgData name="Magne Tangen" userId="5aa67fdd64a65c0e" providerId="LiveId" clId="{44EA45B4-406F-44F1-999A-FECF8841D8AC}" dt="2022-10-03T21:30:38.118" v="956" actId="167"/>
          <ac:picMkLst>
            <pc:docMk/>
            <pc:sldMk cId="2900433337" sldId="267"/>
            <ac:picMk id="5122" creationId="{190C039C-DBDD-CCCF-AEEB-21A8E270E229}"/>
          </ac:picMkLst>
        </pc:picChg>
      </pc:sldChg>
      <pc:sldChg chg="delSp modSp add mod modTransition">
        <pc:chgData name="Magne Tangen" userId="5aa67fdd64a65c0e" providerId="LiveId" clId="{44EA45B4-406F-44F1-999A-FECF8841D8AC}" dt="2022-10-20T16:23:01.304" v="1539" actId="14100"/>
        <pc:sldMkLst>
          <pc:docMk/>
          <pc:sldMk cId="2491908388" sldId="268"/>
        </pc:sldMkLst>
        <pc:spChg chg="mod">
          <ac:chgData name="Magne Tangen" userId="5aa67fdd64a65c0e" providerId="LiveId" clId="{44EA45B4-406F-44F1-999A-FECF8841D8AC}" dt="2022-10-20T16:23:01.304" v="1539" actId="14100"/>
          <ac:spMkLst>
            <pc:docMk/>
            <pc:sldMk cId="2491908388" sldId="268"/>
            <ac:spMk id="8" creationId="{A9571074-0EEF-4AFF-AB45-990D3332BCAC}"/>
          </ac:spMkLst>
        </pc:spChg>
        <pc:spChg chg="mod">
          <ac:chgData name="Magne Tangen" userId="5aa67fdd64a65c0e" providerId="LiveId" clId="{44EA45B4-406F-44F1-999A-FECF8841D8AC}" dt="2022-10-20T16:23:01.304" v="1539" actId="14100"/>
          <ac:spMkLst>
            <pc:docMk/>
            <pc:sldMk cId="2491908388" sldId="268"/>
            <ac:spMk id="10" creationId="{2556B72F-05AD-426C-8512-E7DE8A39C417}"/>
          </ac:spMkLst>
        </pc:spChg>
        <pc:spChg chg="mod">
          <ac:chgData name="Magne Tangen" userId="5aa67fdd64a65c0e" providerId="LiveId" clId="{44EA45B4-406F-44F1-999A-FECF8841D8AC}" dt="2022-10-20T16:23:01.304" v="1539" actId="14100"/>
          <ac:spMkLst>
            <pc:docMk/>
            <pc:sldMk cId="2491908388" sldId="268"/>
            <ac:spMk id="11" creationId="{E36C4D14-D66B-4B54-835C-96DCD679B91C}"/>
          </ac:spMkLst>
        </pc:spChg>
        <pc:spChg chg="del">
          <ac:chgData name="Magne Tangen" userId="5aa67fdd64a65c0e" providerId="LiveId" clId="{44EA45B4-406F-44F1-999A-FECF8841D8AC}" dt="2022-10-03T21:34:37.124" v="1062" actId="478"/>
          <ac:spMkLst>
            <pc:docMk/>
            <pc:sldMk cId="2491908388" sldId="268"/>
            <ac:spMk id="12" creationId="{0B5EE17A-3016-DF66-0C11-B933AEF30D3E}"/>
          </ac:spMkLst>
        </pc:spChg>
        <pc:spChg chg="mod">
          <ac:chgData name="Magne Tangen" userId="5aa67fdd64a65c0e" providerId="LiveId" clId="{44EA45B4-406F-44F1-999A-FECF8841D8AC}" dt="2022-10-20T16:23:01.304" v="1539" actId="14100"/>
          <ac:spMkLst>
            <pc:docMk/>
            <pc:sldMk cId="2491908388" sldId="268"/>
            <ac:spMk id="13" creationId="{20C167CB-1F1C-4F62-BE66-17255124936B}"/>
          </ac:spMkLst>
        </pc:spChg>
        <pc:picChg chg="del">
          <ac:chgData name="Magne Tangen" userId="5aa67fdd64a65c0e" providerId="LiveId" clId="{44EA45B4-406F-44F1-999A-FECF8841D8AC}" dt="2022-10-03T21:35:56.723" v="1067" actId="478"/>
          <ac:picMkLst>
            <pc:docMk/>
            <pc:sldMk cId="2491908388" sldId="268"/>
            <ac:picMk id="1026" creationId="{E39B3F30-D7D0-780F-41D0-DCD2821C4D04}"/>
          </ac:picMkLst>
        </pc:picChg>
        <pc:picChg chg="del">
          <ac:chgData name="Magne Tangen" userId="5aa67fdd64a65c0e" providerId="LiveId" clId="{44EA45B4-406F-44F1-999A-FECF8841D8AC}" dt="2022-10-03T21:35:56.723" v="1067" actId="478"/>
          <ac:picMkLst>
            <pc:docMk/>
            <pc:sldMk cId="2491908388" sldId="268"/>
            <ac:picMk id="1028" creationId="{3BD151D5-AF6B-0DA7-97C7-2518A07428B3}"/>
          </ac:picMkLst>
        </pc:picChg>
        <pc:picChg chg="del">
          <ac:chgData name="Magne Tangen" userId="5aa67fdd64a65c0e" providerId="LiveId" clId="{44EA45B4-406F-44F1-999A-FECF8841D8AC}" dt="2022-10-03T21:35:56.723" v="1067" actId="478"/>
          <ac:picMkLst>
            <pc:docMk/>
            <pc:sldMk cId="2491908388" sldId="268"/>
            <ac:picMk id="1030" creationId="{5A745E77-12D4-AAD2-1B85-9D4F733CB1BF}"/>
          </ac:picMkLst>
        </pc:picChg>
        <pc:picChg chg="del">
          <ac:chgData name="Magne Tangen" userId="5aa67fdd64a65c0e" providerId="LiveId" clId="{44EA45B4-406F-44F1-999A-FECF8841D8AC}" dt="2022-10-03T21:35:56.723" v="1067" actId="478"/>
          <ac:picMkLst>
            <pc:docMk/>
            <pc:sldMk cId="2491908388" sldId="268"/>
            <ac:picMk id="1032" creationId="{6CBC2005-E4F2-7FE9-1011-545521660972}"/>
          </ac:picMkLst>
        </pc:picChg>
        <pc:picChg chg="del">
          <ac:chgData name="Magne Tangen" userId="5aa67fdd64a65c0e" providerId="LiveId" clId="{44EA45B4-406F-44F1-999A-FECF8841D8AC}" dt="2022-10-03T21:35:56.723" v="1067" actId="478"/>
          <ac:picMkLst>
            <pc:docMk/>
            <pc:sldMk cId="2491908388" sldId="268"/>
            <ac:picMk id="1034" creationId="{936CE14C-32AB-E871-516F-604FDDABA5DD}"/>
          </ac:picMkLst>
        </pc:picChg>
        <pc:picChg chg="del">
          <ac:chgData name="Magne Tangen" userId="5aa67fdd64a65c0e" providerId="LiveId" clId="{44EA45B4-406F-44F1-999A-FECF8841D8AC}" dt="2022-10-03T21:35:56.723" v="1067" actId="478"/>
          <ac:picMkLst>
            <pc:docMk/>
            <pc:sldMk cId="2491908388" sldId="268"/>
            <ac:picMk id="1036" creationId="{7363789E-C03B-C7BF-31DD-ABBDAA9AE1B5}"/>
          </ac:picMkLst>
        </pc:picChg>
        <pc:picChg chg="del">
          <ac:chgData name="Magne Tangen" userId="5aa67fdd64a65c0e" providerId="LiveId" clId="{44EA45B4-406F-44F1-999A-FECF8841D8AC}" dt="2022-10-03T21:35:56.723" v="1067" actId="478"/>
          <ac:picMkLst>
            <pc:docMk/>
            <pc:sldMk cId="2491908388" sldId="268"/>
            <ac:picMk id="1042" creationId="{6B22A19D-219C-DAD2-9599-13932103C69C}"/>
          </ac:picMkLst>
        </pc:picChg>
        <pc:picChg chg="del">
          <ac:chgData name="Magne Tangen" userId="5aa67fdd64a65c0e" providerId="LiveId" clId="{44EA45B4-406F-44F1-999A-FECF8841D8AC}" dt="2022-10-03T21:35:56.723" v="1067" actId="478"/>
          <ac:picMkLst>
            <pc:docMk/>
            <pc:sldMk cId="2491908388" sldId="268"/>
            <ac:picMk id="1044" creationId="{D27A4540-4270-B5AA-0780-A9DD7F2F3DB3}"/>
          </ac:picMkLst>
        </pc:picChg>
        <pc:picChg chg="del">
          <ac:chgData name="Magne Tangen" userId="5aa67fdd64a65c0e" providerId="LiveId" clId="{44EA45B4-406F-44F1-999A-FECF8841D8AC}" dt="2022-10-03T21:35:56.723" v="1067" actId="478"/>
          <ac:picMkLst>
            <pc:docMk/>
            <pc:sldMk cId="2491908388" sldId="268"/>
            <ac:picMk id="1046" creationId="{3983ECF7-0B58-8726-3536-F70A9C4BDF97}"/>
          </ac:picMkLst>
        </pc:picChg>
        <pc:picChg chg="del">
          <ac:chgData name="Magne Tangen" userId="5aa67fdd64a65c0e" providerId="LiveId" clId="{44EA45B4-406F-44F1-999A-FECF8841D8AC}" dt="2022-10-03T21:35:56.723" v="1067" actId="478"/>
          <ac:picMkLst>
            <pc:docMk/>
            <pc:sldMk cId="2491908388" sldId="268"/>
            <ac:picMk id="2052" creationId="{4C2575C9-54B7-5C77-E32A-ACE6386FBFBA}"/>
          </ac:picMkLst>
        </pc:picChg>
        <pc:picChg chg="mod">
          <ac:chgData name="Magne Tangen" userId="5aa67fdd64a65c0e" providerId="LiveId" clId="{44EA45B4-406F-44F1-999A-FECF8841D8AC}" dt="2022-10-03T21:33:34.686" v="1056" actId="14100"/>
          <ac:picMkLst>
            <pc:docMk/>
            <pc:sldMk cId="2491908388" sldId="268"/>
            <ac:picMk id="3074" creationId="{8312AC0D-02F7-BAA7-1537-AF91813DD809}"/>
          </ac:picMkLst>
        </pc:picChg>
        <pc:picChg chg="del">
          <ac:chgData name="Magne Tangen" userId="5aa67fdd64a65c0e" providerId="LiveId" clId="{44EA45B4-406F-44F1-999A-FECF8841D8AC}" dt="2022-10-03T21:35:56.723" v="1067" actId="478"/>
          <ac:picMkLst>
            <pc:docMk/>
            <pc:sldMk cId="2491908388" sldId="268"/>
            <ac:picMk id="3076" creationId="{22206817-FEC0-794C-BA0C-36F7F147008D}"/>
          </ac:picMkLst>
        </pc:picChg>
        <pc:picChg chg="del mod">
          <ac:chgData name="Magne Tangen" userId="5aa67fdd64a65c0e" providerId="LiveId" clId="{44EA45B4-406F-44F1-999A-FECF8841D8AC}" dt="2022-10-03T22:03:24.988" v="1145" actId="478"/>
          <ac:picMkLst>
            <pc:docMk/>
            <pc:sldMk cId="2491908388" sldId="268"/>
            <ac:picMk id="3078" creationId="{0D535030-69B2-9351-7B46-1E2B0DE43BA9}"/>
          </ac:picMkLst>
        </pc:picChg>
        <pc:picChg chg="del">
          <ac:chgData name="Magne Tangen" userId="5aa67fdd64a65c0e" providerId="LiveId" clId="{44EA45B4-406F-44F1-999A-FECF8841D8AC}" dt="2022-10-03T21:36:01.267" v="1068" actId="478"/>
          <ac:picMkLst>
            <pc:docMk/>
            <pc:sldMk cId="2491908388" sldId="268"/>
            <ac:picMk id="4098" creationId="{5443D99E-985A-B1D2-EFE2-E9C63D3CDD53}"/>
          </ac:picMkLst>
        </pc:picChg>
        <pc:picChg chg="del">
          <ac:chgData name="Magne Tangen" userId="5aa67fdd64a65c0e" providerId="LiveId" clId="{44EA45B4-406F-44F1-999A-FECF8841D8AC}" dt="2022-10-03T21:33:15.312" v="1054" actId="478"/>
          <ac:picMkLst>
            <pc:docMk/>
            <pc:sldMk cId="2491908388" sldId="268"/>
            <ac:picMk id="5122" creationId="{190C039C-DBDD-CCCF-AEEB-21A8E270E229}"/>
          </ac:picMkLst>
        </pc:picChg>
      </pc:sldChg>
      <pc:sldChg chg="del">
        <pc:chgData name="Magne Tangen" userId="5aa67fdd64a65c0e" providerId="LiveId" clId="{44EA45B4-406F-44F1-999A-FECF8841D8AC}" dt="2022-10-03T19:27:10.637" v="0" actId="47"/>
        <pc:sldMkLst>
          <pc:docMk/>
          <pc:sldMk cId="2681089602" sldId="268"/>
        </pc:sldMkLst>
      </pc:sldChg>
      <pc:sldChg chg="delSp modSp add mod ord modTransition">
        <pc:chgData name="Magne Tangen" userId="5aa67fdd64a65c0e" providerId="LiveId" clId="{44EA45B4-406F-44F1-999A-FECF8841D8AC}" dt="2022-10-20T16:24:07.064" v="1543" actId="1076"/>
        <pc:sldMkLst>
          <pc:docMk/>
          <pc:sldMk cId="1348768926" sldId="269"/>
        </pc:sldMkLst>
        <pc:spChg chg="del">
          <ac:chgData name="Magne Tangen" userId="5aa67fdd64a65c0e" providerId="LiveId" clId="{44EA45B4-406F-44F1-999A-FECF8841D8AC}" dt="2022-10-03T21:35:38.174" v="1066" actId="478"/>
          <ac:spMkLst>
            <pc:docMk/>
            <pc:sldMk cId="1348768926" sldId="269"/>
            <ac:spMk id="4" creationId="{7C7B1B7B-F9FD-424F-B5A9-4D1792E226BC}"/>
          </ac:spMkLst>
        </pc:spChg>
        <pc:spChg chg="del">
          <ac:chgData name="Magne Tangen" userId="5aa67fdd64a65c0e" providerId="LiveId" clId="{44EA45B4-406F-44F1-999A-FECF8841D8AC}" dt="2022-10-03T21:35:29.067" v="1064" actId="478"/>
          <ac:spMkLst>
            <pc:docMk/>
            <pc:sldMk cId="1348768926" sldId="269"/>
            <ac:spMk id="7" creationId="{42759E88-202B-178D-F654-F913A7E41CCC}"/>
          </ac:spMkLst>
        </pc:spChg>
        <pc:spChg chg="mod">
          <ac:chgData name="Magne Tangen" userId="5aa67fdd64a65c0e" providerId="LiveId" clId="{44EA45B4-406F-44F1-999A-FECF8841D8AC}" dt="2022-10-20T16:23:57.157" v="1542" actId="14100"/>
          <ac:spMkLst>
            <pc:docMk/>
            <pc:sldMk cId="1348768926" sldId="269"/>
            <ac:spMk id="8" creationId="{A9571074-0EEF-4AFF-AB45-990D3332BCAC}"/>
          </ac:spMkLst>
        </pc:spChg>
        <pc:spChg chg="mod">
          <ac:chgData name="Magne Tangen" userId="5aa67fdd64a65c0e" providerId="LiveId" clId="{44EA45B4-406F-44F1-999A-FECF8841D8AC}" dt="2022-10-20T16:23:57.157" v="1542" actId="14100"/>
          <ac:spMkLst>
            <pc:docMk/>
            <pc:sldMk cId="1348768926" sldId="269"/>
            <ac:spMk id="10" creationId="{2556B72F-05AD-426C-8512-E7DE8A39C417}"/>
          </ac:spMkLst>
        </pc:spChg>
        <pc:spChg chg="mod">
          <ac:chgData name="Magne Tangen" userId="5aa67fdd64a65c0e" providerId="LiveId" clId="{44EA45B4-406F-44F1-999A-FECF8841D8AC}" dt="2022-10-20T16:24:07.064" v="1543" actId="1076"/>
          <ac:spMkLst>
            <pc:docMk/>
            <pc:sldMk cId="1348768926" sldId="269"/>
            <ac:spMk id="11" creationId="{E36C4D14-D66B-4B54-835C-96DCD679B91C}"/>
          </ac:spMkLst>
        </pc:spChg>
        <pc:spChg chg="del">
          <ac:chgData name="Magne Tangen" userId="5aa67fdd64a65c0e" providerId="LiveId" clId="{44EA45B4-406F-44F1-999A-FECF8841D8AC}" dt="2022-10-03T21:35:34.043" v="1065" actId="478"/>
          <ac:spMkLst>
            <pc:docMk/>
            <pc:sldMk cId="1348768926" sldId="269"/>
            <ac:spMk id="12" creationId="{0B5EE17A-3016-DF66-0C11-B933AEF30D3E}"/>
          </ac:spMkLst>
        </pc:spChg>
        <pc:spChg chg="mod">
          <ac:chgData name="Magne Tangen" userId="5aa67fdd64a65c0e" providerId="LiveId" clId="{44EA45B4-406F-44F1-999A-FECF8841D8AC}" dt="2022-10-20T16:24:07.064" v="1543" actId="1076"/>
          <ac:spMkLst>
            <pc:docMk/>
            <pc:sldMk cId="1348768926" sldId="269"/>
            <ac:spMk id="13" creationId="{20C167CB-1F1C-4F62-BE66-17255124936B}"/>
          </ac:spMkLst>
        </pc:spChg>
        <pc:picChg chg="del">
          <ac:chgData name="Magne Tangen" userId="5aa67fdd64a65c0e" providerId="LiveId" clId="{44EA45B4-406F-44F1-999A-FECF8841D8AC}" dt="2022-10-03T21:35:18.326" v="1063" actId="478"/>
          <ac:picMkLst>
            <pc:docMk/>
            <pc:sldMk cId="1348768926" sldId="269"/>
            <ac:picMk id="1026" creationId="{E39B3F30-D7D0-780F-41D0-DCD2821C4D04}"/>
          </ac:picMkLst>
        </pc:picChg>
        <pc:picChg chg="del">
          <ac:chgData name="Magne Tangen" userId="5aa67fdd64a65c0e" providerId="LiveId" clId="{44EA45B4-406F-44F1-999A-FECF8841D8AC}" dt="2022-10-03T21:35:18.326" v="1063" actId="478"/>
          <ac:picMkLst>
            <pc:docMk/>
            <pc:sldMk cId="1348768926" sldId="269"/>
            <ac:picMk id="1028" creationId="{3BD151D5-AF6B-0DA7-97C7-2518A07428B3}"/>
          </ac:picMkLst>
        </pc:picChg>
        <pc:picChg chg="del">
          <ac:chgData name="Magne Tangen" userId="5aa67fdd64a65c0e" providerId="LiveId" clId="{44EA45B4-406F-44F1-999A-FECF8841D8AC}" dt="2022-10-03T21:35:18.326" v="1063" actId="478"/>
          <ac:picMkLst>
            <pc:docMk/>
            <pc:sldMk cId="1348768926" sldId="269"/>
            <ac:picMk id="1030" creationId="{5A745E77-12D4-AAD2-1B85-9D4F733CB1BF}"/>
          </ac:picMkLst>
        </pc:picChg>
        <pc:picChg chg="del">
          <ac:chgData name="Magne Tangen" userId="5aa67fdd64a65c0e" providerId="LiveId" clId="{44EA45B4-406F-44F1-999A-FECF8841D8AC}" dt="2022-10-03T21:35:18.326" v="1063" actId="478"/>
          <ac:picMkLst>
            <pc:docMk/>
            <pc:sldMk cId="1348768926" sldId="269"/>
            <ac:picMk id="1032" creationId="{6CBC2005-E4F2-7FE9-1011-545521660972}"/>
          </ac:picMkLst>
        </pc:picChg>
        <pc:picChg chg="del">
          <ac:chgData name="Magne Tangen" userId="5aa67fdd64a65c0e" providerId="LiveId" clId="{44EA45B4-406F-44F1-999A-FECF8841D8AC}" dt="2022-10-03T21:35:18.326" v="1063" actId="478"/>
          <ac:picMkLst>
            <pc:docMk/>
            <pc:sldMk cId="1348768926" sldId="269"/>
            <ac:picMk id="1034" creationId="{936CE14C-32AB-E871-516F-604FDDABA5DD}"/>
          </ac:picMkLst>
        </pc:picChg>
        <pc:picChg chg="del">
          <ac:chgData name="Magne Tangen" userId="5aa67fdd64a65c0e" providerId="LiveId" clId="{44EA45B4-406F-44F1-999A-FECF8841D8AC}" dt="2022-10-03T21:35:18.326" v="1063" actId="478"/>
          <ac:picMkLst>
            <pc:docMk/>
            <pc:sldMk cId="1348768926" sldId="269"/>
            <ac:picMk id="1036" creationId="{7363789E-C03B-C7BF-31DD-ABBDAA9AE1B5}"/>
          </ac:picMkLst>
        </pc:picChg>
        <pc:picChg chg="del">
          <ac:chgData name="Magne Tangen" userId="5aa67fdd64a65c0e" providerId="LiveId" clId="{44EA45B4-406F-44F1-999A-FECF8841D8AC}" dt="2022-10-03T21:35:18.326" v="1063" actId="478"/>
          <ac:picMkLst>
            <pc:docMk/>
            <pc:sldMk cId="1348768926" sldId="269"/>
            <ac:picMk id="1040" creationId="{D6E2D51D-82A1-561C-0225-CEE248EF58D9}"/>
          </ac:picMkLst>
        </pc:picChg>
        <pc:picChg chg="del">
          <ac:chgData name="Magne Tangen" userId="5aa67fdd64a65c0e" providerId="LiveId" clId="{44EA45B4-406F-44F1-999A-FECF8841D8AC}" dt="2022-10-03T21:35:18.326" v="1063" actId="478"/>
          <ac:picMkLst>
            <pc:docMk/>
            <pc:sldMk cId="1348768926" sldId="269"/>
            <ac:picMk id="1042" creationId="{6B22A19D-219C-DAD2-9599-13932103C69C}"/>
          </ac:picMkLst>
        </pc:picChg>
        <pc:picChg chg="del">
          <ac:chgData name="Magne Tangen" userId="5aa67fdd64a65c0e" providerId="LiveId" clId="{44EA45B4-406F-44F1-999A-FECF8841D8AC}" dt="2022-10-03T21:35:18.326" v="1063" actId="478"/>
          <ac:picMkLst>
            <pc:docMk/>
            <pc:sldMk cId="1348768926" sldId="269"/>
            <ac:picMk id="1044" creationId="{D27A4540-4270-B5AA-0780-A9DD7F2F3DB3}"/>
          </ac:picMkLst>
        </pc:picChg>
        <pc:picChg chg="del">
          <ac:chgData name="Magne Tangen" userId="5aa67fdd64a65c0e" providerId="LiveId" clId="{44EA45B4-406F-44F1-999A-FECF8841D8AC}" dt="2022-10-03T21:35:18.326" v="1063" actId="478"/>
          <ac:picMkLst>
            <pc:docMk/>
            <pc:sldMk cId="1348768926" sldId="269"/>
            <ac:picMk id="1046" creationId="{3983ECF7-0B58-8726-3536-F70A9C4BDF97}"/>
          </ac:picMkLst>
        </pc:picChg>
      </pc:sldChg>
      <pc:sldChg chg="del">
        <pc:chgData name="Magne Tangen" userId="5aa67fdd64a65c0e" providerId="LiveId" clId="{44EA45B4-406F-44F1-999A-FECF8841D8AC}" dt="2022-10-03T19:27:10.637" v="0" actId="47"/>
        <pc:sldMkLst>
          <pc:docMk/>
          <pc:sldMk cId="1862024037" sldId="269"/>
        </pc:sldMkLst>
      </pc:sldChg>
      <pc:sldChg chg="del">
        <pc:chgData name="Magne Tangen" userId="5aa67fdd64a65c0e" providerId="LiveId" clId="{44EA45B4-406F-44F1-999A-FECF8841D8AC}" dt="2022-10-03T19:27:10.637" v="0" actId="47"/>
        <pc:sldMkLst>
          <pc:docMk/>
          <pc:sldMk cId="335982878" sldId="270"/>
        </pc:sldMkLst>
      </pc:sldChg>
      <pc:sldChg chg="addSp delSp modSp add del ord">
        <pc:chgData name="Magne Tangen" userId="5aa67fdd64a65c0e" providerId="LiveId" clId="{44EA45B4-406F-44F1-999A-FECF8841D8AC}" dt="2022-10-04T07:39:44.027" v="1203" actId="47"/>
        <pc:sldMkLst>
          <pc:docMk/>
          <pc:sldMk cId="399784779" sldId="270"/>
        </pc:sldMkLst>
        <pc:picChg chg="del">
          <ac:chgData name="Magne Tangen" userId="5aa67fdd64a65c0e" providerId="LiveId" clId="{44EA45B4-406F-44F1-999A-FECF8841D8AC}" dt="2022-10-03T21:57:03.026" v="1132" actId="478"/>
          <ac:picMkLst>
            <pc:docMk/>
            <pc:sldMk cId="399784779" sldId="270"/>
            <ac:picMk id="6146" creationId="{2FF03918-1E0D-932F-0E7D-5962AE2B0909}"/>
          </ac:picMkLst>
        </pc:picChg>
        <pc:picChg chg="add mod">
          <ac:chgData name="Magne Tangen" userId="5aa67fdd64a65c0e" providerId="LiveId" clId="{44EA45B4-406F-44F1-999A-FECF8841D8AC}" dt="2022-10-03T22:01:23.064" v="1143" actId="1076"/>
          <ac:picMkLst>
            <pc:docMk/>
            <pc:sldMk cId="399784779" sldId="270"/>
            <ac:picMk id="12290" creationId="{E1C97BF0-08B2-DD04-1EC3-6FF1A14DB925}"/>
          </ac:picMkLst>
        </pc:picChg>
        <pc:picChg chg="add mod">
          <ac:chgData name="Magne Tangen" userId="5aa67fdd64a65c0e" providerId="LiveId" clId="{44EA45B4-406F-44F1-999A-FECF8841D8AC}" dt="2022-10-03T22:01:20.019" v="1142" actId="1076"/>
          <ac:picMkLst>
            <pc:docMk/>
            <pc:sldMk cId="399784779" sldId="270"/>
            <ac:picMk id="12292" creationId="{3D2D6B11-F777-EAA7-178E-35E40B73A7DA}"/>
          </ac:picMkLst>
        </pc:picChg>
      </pc:sldChg>
      <pc:sldChg chg="del">
        <pc:chgData name="Magne Tangen" userId="5aa67fdd64a65c0e" providerId="LiveId" clId="{44EA45B4-406F-44F1-999A-FECF8841D8AC}" dt="2022-10-03T19:27:10.637" v="0" actId="47"/>
        <pc:sldMkLst>
          <pc:docMk/>
          <pc:sldMk cId="744510490" sldId="271"/>
        </pc:sldMkLst>
      </pc:sldChg>
      <pc:sldChg chg="addSp delSp modSp add mod ord modTransition">
        <pc:chgData name="Magne Tangen" userId="5aa67fdd64a65c0e" providerId="LiveId" clId="{44EA45B4-406F-44F1-999A-FECF8841D8AC}" dt="2022-10-20T16:18:55.114" v="1506" actId="1076"/>
        <pc:sldMkLst>
          <pc:docMk/>
          <pc:sldMk cId="3551025569" sldId="271"/>
        </pc:sldMkLst>
        <pc:spChg chg="del mod">
          <ac:chgData name="Magne Tangen" userId="5aa67fdd64a65c0e" providerId="LiveId" clId="{44EA45B4-406F-44F1-999A-FECF8841D8AC}" dt="2022-10-04T07:34:00.367" v="1171" actId="478"/>
          <ac:spMkLst>
            <pc:docMk/>
            <pc:sldMk cId="3551025569" sldId="271"/>
            <ac:spMk id="4" creationId="{7C7B1B7B-F9FD-424F-B5A9-4D1792E226BC}"/>
          </ac:spMkLst>
        </pc:spChg>
        <pc:spChg chg="mod">
          <ac:chgData name="Magne Tangen" userId="5aa67fdd64a65c0e" providerId="LiveId" clId="{44EA45B4-406F-44F1-999A-FECF8841D8AC}" dt="2022-10-20T16:18:45.920" v="1505" actId="14100"/>
          <ac:spMkLst>
            <pc:docMk/>
            <pc:sldMk cId="3551025569" sldId="271"/>
            <ac:spMk id="8" creationId="{A9571074-0EEF-4AFF-AB45-990D3332BCAC}"/>
          </ac:spMkLst>
        </pc:spChg>
        <pc:spChg chg="mod">
          <ac:chgData name="Magne Tangen" userId="5aa67fdd64a65c0e" providerId="LiveId" clId="{44EA45B4-406F-44F1-999A-FECF8841D8AC}" dt="2022-10-20T16:18:45.920" v="1505" actId="14100"/>
          <ac:spMkLst>
            <pc:docMk/>
            <pc:sldMk cId="3551025569" sldId="271"/>
            <ac:spMk id="10" creationId="{2556B72F-05AD-426C-8512-E7DE8A39C417}"/>
          </ac:spMkLst>
        </pc:spChg>
        <pc:spChg chg="mod">
          <ac:chgData name="Magne Tangen" userId="5aa67fdd64a65c0e" providerId="LiveId" clId="{44EA45B4-406F-44F1-999A-FECF8841D8AC}" dt="2022-10-20T16:18:55.114" v="1506" actId="1076"/>
          <ac:spMkLst>
            <pc:docMk/>
            <pc:sldMk cId="3551025569" sldId="271"/>
            <ac:spMk id="11" creationId="{E36C4D14-D66B-4B54-835C-96DCD679B91C}"/>
          </ac:spMkLst>
        </pc:spChg>
        <pc:spChg chg="mod">
          <ac:chgData name="Magne Tangen" userId="5aa67fdd64a65c0e" providerId="LiveId" clId="{44EA45B4-406F-44F1-999A-FECF8841D8AC}" dt="2022-10-20T16:18:55.114" v="1506" actId="1076"/>
          <ac:spMkLst>
            <pc:docMk/>
            <pc:sldMk cId="3551025569" sldId="271"/>
            <ac:spMk id="13" creationId="{20C167CB-1F1C-4F62-BE66-17255124936B}"/>
          </ac:spMkLst>
        </pc:spChg>
        <pc:picChg chg="add del">
          <ac:chgData name="Magne Tangen" userId="5aa67fdd64a65c0e" providerId="LiveId" clId="{44EA45B4-406F-44F1-999A-FECF8841D8AC}" dt="2022-10-04T07:33:55.033" v="1170" actId="478"/>
          <ac:picMkLst>
            <pc:docMk/>
            <pc:sldMk cId="3551025569" sldId="271"/>
            <ac:picMk id="1038" creationId="{E201DFF0-37CA-AFE0-86D2-ADFEFC552004}"/>
          </ac:picMkLst>
        </pc:picChg>
      </pc:sldChg>
      <pc:sldChg chg="modSp add mod ord modTransition">
        <pc:chgData name="Magne Tangen" userId="5aa67fdd64a65c0e" providerId="LiveId" clId="{44EA45B4-406F-44F1-999A-FECF8841D8AC}" dt="2022-10-20T16:21:05.825" v="1524" actId="1076"/>
        <pc:sldMkLst>
          <pc:docMk/>
          <pc:sldMk cId="1701404692" sldId="272"/>
        </pc:sldMkLst>
        <pc:spChg chg="mod">
          <ac:chgData name="Magne Tangen" userId="5aa67fdd64a65c0e" providerId="LiveId" clId="{44EA45B4-406F-44F1-999A-FECF8841D8AC}" dt="2022-10-20T16:20:56.268" v="1523" actId="14100"/>
          <ac:spMkLst>
            <pc:docMk/>
            <pc:sldMk cId="1701404692" sldId="272"/>
            <ac:spMk id="8" creationId="{A9571074-0EEF-4AFF-AB45-990D3332BCAC}"/>
          </ac:spMkLst>
        </pc:spChg>
        <pc:spChg chg="mod">
          <ac:chgData name="Magne Tangen" userId="5aa67fdd64a65c0e" providerId="LiveId" clId="{44EA45B4-406F-44F1-999A-FECF8841D8AC}" dt="2022-10-20T16:20:56.268" v="1523" actId="14100"/>
          <ac:spMkLst>
            <pc:docMk/>
            <pc:sldMk cId="1701404692" sldId="272"/>
            <ac:spMk id="10" creationId="{2556B72F-05AD-426C-8512-E7DE8A39C417}"/>
          </ac:spMkLst>
        </pc:spChg>
        <pc:spChg chg="mod">
          <ac:chgData name="Magne Tangen" userId="5aa67fdd64a65c0e" providerId="LiveId" clId="{44EA45B4-406F-44F1-999A-FECF8841D8AC}" dt="2022-10-20T16:21:05.825" v="1524" actId="1076"/>
          <ac:spMkLst>
            <pc:docMk/>
            <pc:sldMk cId="1701404692" sldId="272"/>
            <ac:spMk id="11" creationId="{E36C4D14-D66B-4B54-835C-96DCD679B91C}"/>
          </ac:spMkLst>
        </pc:spChg>
        <pc:spChg chg="mod">
          <ac:chgData name="Magne Tangen" userId="5aa67fdd64a65c0e" providerId="LiveId" clId="{44EA45B4-406F-44F1-999A-FECF8841D8AC}" dt="2022-10-20T16:21:05.825" v="1524" actId="1076"/>
          <ac:spMkLst>
            <pc:docMk/>
            <pc:sldMk cId="1701404692" sldId="272"/>
            <ac:spMk id="13" creationId="{20C167CB-1F1C-4F62-BE66-17255124936B}"/>
          </ac:spMkLst>
        </pc:spChg>
      </pc:sldChg>
      <pc:sldChg chg="del">
        <pc:chgData name="Magne Tangen" userId="5aa67fdd64a65c0e" providerId="LiveId" clId="{44EA45B4-406F-44F1-999A-FECF8841D8AC}" dt="2022-10-03T19:27:10.637" v="0" actId="47"/>
        <pc:sldMkLst>
          <pc:docMk/>
          <pc:sldMk cId="3127868023" sldId="272"/>
        </pc:sldMkLst>
      </pc:sldChg>
      <pc:sldChg chg="modSp add mod ord modTransition">
        <pc:chgData name="Magne Tangen" userId="5aa67fdd64a65c0e" providerId="LiveId" clId="{44EA45B4-406F-44F1-999A-FECF8841D8AC}" dt="2022-10-20T16:17:16.188" v="1492" actId="1076"/>
        <pc:sldMkLst>
          <pc:docMk/>
          <pc:sldMk cId="492298455" sldId="273"/>
        </pc:sldMkLst>
        <pc:spChg chg="mod">
          <ac:chgData name="Magne Tangen" userId="5aa67fdd64a65c0e" providerId="LiveId" clId="{44EA45B4-406F-44F1-999A-FECF8841D8AC}" dt="2022-10-20T16:17:06.822" v="1491" actId="1076"/>
          <ac:spMkLst>
            <pc:docMk/>
            <pc:sldMk cId="492298455" sldId="273"/>
            <ac:spMk id="8" creationId="{A9571074-0EEF-4AFF-AB45-990D3332BCAC}"/>
          </ac:spMkLst>
        </pc:spChg>
        <pc:spChg chg="mod">
          <ac:chgData name="Magne Tangen" userId="5aa67fdd64a65c0e" providerId="LiveId" clId="{44EA45B4-406F-44F1-999A-FECF8841D8AC}" dt="2022-10-20T16:17:06.822" v="1491" actId="1076"/>
          <ac:spMkLst>
            <pc:docMk/>
            <pc:sldMk cId="492298455" sldId="273"/>
            <ac:spMk id="10" creationId="{2556B72F-05AD-426C-8512-E7DE8A39C417}"/>
          </ac:spMkLst>
        </pc:spChg>
        <pc:spChg chg="mod">
          <ac:chgData name="Magne Tangen" userId="5aa67fdd64a65c0e" providerId="LiveId" clId="{44EA45B4-406F-44F1-999A-FECF8841D8AC}" dt="2022-10-20T16:17:16.188" v="1492" actId="1076"/>
          <ac:spMkLst>
            <pc:docMk/>
            <pc:sldMk cId="492298455" sldId="273"/>
            <ac:spMk id="11" creationId="{E36C4D14-D66B-4B54-835C-96DCD679B91C}"/>
          </ac:spMkLst>
        </pc:spChg>
        <pc:spChg chg="mod">
          <ac:chgData name="Magne Tangen" userId="5aa67fdd64a65c0e" providerId="LiveId" clId="{44EA45B4-406F-44F1-999A-FECF8841D8AC}" dt="2022-10-20T16:17:16.188" v="1492" actId="1076"/>
          <ac:spMkLst>
            <pc:docMk/>
            <pc:sldMk cId="492298455" sldId="273"/>
            <ac:spMk id="13" creationId="{20C167CB-1F1C-4F62-BE66-17255124936B}"/>
          </ac:spMkLst>
        </pc:spChg>
      </pc:sldChg>
      <pc:sldChg chg="modSp add mod ord modTransition">
        <pc:chgData name="Magne Tangen" userId="5aa67fdd64a65c0e" providerId="LiveId" clId="{44EA45B4-406F-44F1-999A-FECF8841D8AC}" dt="2022-10-20T16:19:57.075" v="1514" actId="1076"/>
        <pc:sldMkLst>
          <pc:docMk/>
          <pc:sldMk cId="1203939905" sldId="274"/>
        </pc:sldMkLst>
        <pc:spChg chg="mod">
          <ac:chgData name="Magne Tangen" userId="5aa67fdd64a65c0e" providerId="LiveId" clId="{44EA45B4-406F-44F1-999A-FECF8841D8AC}" dt="2022-10-20T16:19:46.777" v="1513" actId="14100"/>
          <ac:spMkLst>
            <pc:docMk/>
            <pc:sldMk cId="1203939905" sldId="274"/>
            <ac:spMk id="8" creationId="{A9571074-0EEF-4AFF-AB45-990D3332BCAC}"/>
          </ac:spMkLst>
        </pc:spChg>
        <pc:spChg chg="mod">
          <ac:chgData name="Magne Tangen" userId="5aa67fdd64a65c0e" providerId="LiveId" clId="{44EA45B4-406F-44F1-999A-FECF8841D8AC}" dt="2022-10-20T16:19:46.777" v="1513" actId="14100"/>
          <ac:spMkLst>
            <pc:docMk/>
            <pc:sldMk cId="1203939905" sldId="274"/>
            <ac:spMk id="10" creationId="{2556B72F-05AD-426C-8512-E7DE8A39C417}"/>
          </ac:spMkLst>
        </pc:spChg>
        <pc:spChg chg="mod">
          <ac:chgData name="Magne Tangen" userId="5aa67fdd64a65c0e" providerId="LiveId" clId="{44EA45B4-406F-44F1-999A-FECF8841D8AC}" dt="2022-10-20T16:19:57.075" v="1514" actId="1076"/>
          <ac:spMkLst>
            <pc:docMk/>
            <pc:sldMk cId="1203939905" sldId="274"/>
            <ac:spMk id="11" creationId="{E36C4D14-D66B-4B54-835C-96DCD679B91C}"/>
          </ac:spMkLst>
        </pc:spChg>
        <pc:spChg chg="mod">
          <ac:chgData name="Magne Tangen" userId="5aa67fdd64a65c0e" providerId="LiveId" clId="{44EA45B4-406F-44F1-999A-FECF8841D8AC}" dt="2022-10-20T16:19:57.075" v="1514" actId="1076"/>
          <ac:spMkLst>
            <pc:docMk/>
            <pc:sldMk cId="1203939905" sldId="274"/>
            <ac:spMk id="13" creationId="{20C167CB-1F1C-4F62-BE66-17255124936B}"/>
          </ac:spMkLst>
        </pc:spChg>
      </pc:sldChg>
      <pc:sldChg chg="add del ord">
        <pc:chgData name="Magne Tangen" userId="5aa67fdd64a65c0e" providerId="LiveId" clId="{44EA45B4-406F-44F1-999A-FECF8841D8AC}" dt="2022-10-04T07:40:07.451" v="1204" actId="47"/>
        <pc:sldMkLst>
          <pc:docMk/>
          <pc:sldMk cId="1453159016" sldId="275"/>
        </pc:sldMkLst>
      </pc:sldChg>
      <pc:sldChg chg="addSp delSp modSp add mod ord modTransition">
        <pc:chgData name="Magne Tangen" userId="5aa67fdd64a65c0e" providerId="LiveId" clId="{44EA45B4-406F-44F1-999A-FECF8841D8AC}" dt="2022-10-20T16:22:29.607" v="1534" actId="1076"/>
        <pc:sldMkLst>
          <pc:docMk/>
          <pc:sldMk cId="3480783491" sldId="276"/>
        </pc:sldMkLst>
        <pc:spChg chg="mod">
          <ac:chgData name="Magne Tangen" userId="5aa67fdd64a65c0e" providerId="LiveId" clId="{44EA45B4-406F-44F1-999A-FECF8841D8AC}" dt="2022-10-20T16:22:11.016" v="1532" actId="14100"/>
          <ac:spMkLst>
            <pc:docMk/>
            <pc:sldMk cId="3480783491" sldId="276"/>
            <ac:spMk id="8" creationId="{A9571074-0EEF-4AFF-AB45-990D3332BCAC}"/>
          </ac:spMkLst>
        </pc:spChg>
        <pc:spChg chg="mod">
          <ac:chgData name="Magne Tangen" userId="5aa67fdd64a65c0e" providerId="LiveId" clId="{44EA45B4-406F-44F1-999A-FECF8841D8AC}" dt="2022-10-20T16:22:11.016" v="1532" actId="14100"/>
          <ac:spMkLst>
            <pc:docMk/>
            <pc:sldMk cId="3480783491" sldId="276"/>
            <ac:spMk id="10" creationId="{2556B72F-05AD-426C-8512-E7DE8A39C417}"/>
          </ac:spMkLst>
        </pc:spChg>
        <pc:spChg chg="mod">
          <ac:chgData name="Magne Tangen" userId="5aa67fdd64a65c0e" providerId="LiveId" clId="{44EA45B4-406F-44F1-999A-FECF8841D8AC}" dt="2022-10-20T16:22:29.607" v="1534" actId="1076"/>
          <ac:spMkLst>
            <pc:docMk/>
            <pc:sldMk cId="3480783491" sldId="276"/>
            <ac:spMk id="11" creationId="{E36C4D14-D66B-4B54-835C-96DCD679B91C}"/>
          </ac:spMkLst>
        </pc:spChg>
        <pc:spChg chg="mod">
          <ac:chgData name="Magne Tangen" userId="5aa67fdd64a65c0e" providerId="LiveId" clId="{44EA45B4-406F-44F1-999A-FECF8841D8AC}" dt="2022-10-20T16:22:29.607" v="1534" actId="1076"/>
          <ac:spMkLst>
            <pc:docMk/>
            <pc:sldMk cId="3480783491" sldId="276"/>
            <ac:spMk id="13" creationId="{20C167CB-1F1C-4F62-BE66-17255124936B}"/>
          </ac:spMkLst>
        </pc:spChg>
        <pc:picChg chg="add del mod">
          <ac:chgData name="Magne Tangen" userId="5aa67fdd64a65c0e" providerId="LiveId" clId="{44EA45B4-406F-44F1-999A-FECF8841D8AC}" dt="2022-10-04T07:40:58.018" v="1211" actId="478"/>
          <ac:picMkLst>
            <pc:docMk/>
            <pc:sldMk cId="3480783491" sldId="276"/>
            <ac:picMk id="3" creationId="{B804D9CF-6A52-0C7B-CB62-A104E1C54099}"/>
          </ac:picMkLst>
        </pc:picChg>
        <pc:picChg chg="add del mod">
          <ac:chgData name="Magne Tangen" userId="5aa67fdd64a65c0e" providerId="LiveId" clId="{44EA45B4-406F-44F1-999A-FECF8841D8AC}" dt="2022-10-04T07:40:58.018" v="1211" actId="478"/>
          <ac:picMkLst>
            <pc:docMk/>
            <pc:sldMk cId="3480783491" sldId="276"/>
            <ac:picMk id="4" creationId="{29BE562A-057B-9006-20A0-C3A6F6D949FE}"/>
          </ac:picMkLst>
        </pc:picChg>
        <pc:picChg chg="mod">
          <ac:chgData name="Magne Tangen" userId="5aa67fdd64a65c0e" providerId="LiveId" clId="{44EA45B4-406F-44F1-999A-FECF8841D8AC}" dt="2022-10-20T16:22:21.504" v="1533" actId="1076"/>
          <ac:picMkLst>
            <pc:docMk/>
            <pc:sldMk cId="3480783491" sldId="276"/>
            <ac:picMk id="1038" creationId="{E201DFF0-37CA-AFE0-86D2-ADFEFC55200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C477CF-39FD-4DC8-B113-EF32AC01D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1F018DC-1330-4D66-9C93-E70BFA107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EB10259-752C-4E53-981C-F9FA8D43B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FD464-50A0-42E2-84AB-B09ACF3BC3AE}" type="datetimeFigureOut">
              <a:rPr lang="nb-NO" smtClean="0"/>
              <a:t>20.10.2022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04ECB2A-8D57-44BC-87F1-37EC3F02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0D9744F-3D80-42F0-822C-A80F80F0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C787-6C79-4B7B-AA54-090073E8E7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785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337992-338C-479D-91CE-8E76C9B7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B937929-31C5-479D-9460-0BDF8058C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1AD1DD8-DB0B-4E77-8CCF-7D287F00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FD464-50A0-42E2-84AB-B09ACF3BC3AE}" type="datetimeFigureOut">
              <a:rPr lang="nb-NO" smtClean="0"/>
              <a:t>20.10.2022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A64823-FCDD-4E9D-A956-B7D9BF10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620FAF-77B9-4D73-AB81-319ACCCFF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C787-6C79-4B7B-AA54-090073E8E7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90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DE6752A-7432-4F13-8E85-480641B5F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A00165B-4F02-47C5-8541-2D2423341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2309763-6489-4690-90DE-0ACB0AE92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FD464-50A0-42E2-84AB-B09ACF3BC3AE}" type="datetimeFigureOut">
              <a:rPr lang="nb-NO" smtClean="0"/>
              <a:t>20.10.2022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DBE71E3-978D-4CBE-9368-71DEFB91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946B750-9845-4205-ADAE-535946F1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C787-6C79-4B7B-AA54-090073E8E7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164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7DB687-B78C-48FD-9A66-C1B364BB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09276B-9721-441F-B12F-3C11A8D9B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8174194-BE95-4893-B0D1-571CB68DC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FD464-50A0-42E2-84AB-B09ACF3BC3AE}" type="datetimeFigureOut">
              <a:rPr lang="nb-NO" smtClean="0"/>
              <a:t>20.10.2022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B74C816-98C2-4B5B-88A8-50991624F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971285E-0D9C-4801-8121-48FB044A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C787-6C79-4B7B-AA54-090073E8E7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011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6D23CD-9445-40A0-A0C0-DE2A8164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3EDF573-C56F-43D5-9094-A46939F35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88463E8-C174-434B-85AB-EEE301A55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FD464-50A0-42E2-84AB-B09ACF3BC3AE}" type="datetimeFigureOut">
              <a:rPr lang="nb-NO" smtClean="0"/>
              <a:t>20.10.2022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17202FD-22C2-4BDA-A151-9CC5D3E8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588BCA4-1748-4C2D-A680-215918C9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C787-6C79-4B7B-AA54-090073E8E7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765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A97D37-FD90-44BF-B6DB-30C0E4881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324C83-A8F9-4558-88C4-79AE2DA433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3FFFC66-78B9-4FF7-B787-D9D4B4C33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41BF4D6-F306-48D6-8B44-6BBB0CECC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FD464-50A0-42E2-84AB-B09ACF3BC3AE}" type="datetimeFigureOut">
              <a:rPr lang="nb-NO" smtClean="0"/>
              <a:t>20.10.2022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2AA7A21-835C-4C1B-A618-B62ACAD21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FA193A5-5089-4D2D-A2EE-FAA22FDA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C787-6C79-4B7B-AA54-090073E8E7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0204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A7037E-1D63-4B2B-8AD3-FB105CAF0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6EDF8C8-30DC-4A6A-A2B0-991649DBF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ED37DBC-8729-4927-8A1E-8CE676D78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9505751-E8A3-4BD9-8899-1FF570209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4B4B892-522E-441E-A2AE-5C04C0B89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3F9A9BE-8CB2-4B42-809D-5744A667E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FD464-50A0-42E2-84AB-B09ACF3BC3AE}" type="datetimeFigureOut">
              <a:rPr lang="nb-NO" smtClean="0"/>
              <a:t>20.10.2022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462E4903-776E-46A8-83BA-66A75D59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7929FAF-A323-4741-B5C7-6D01D2F8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C787-6C79-4B7B-AA54-090073E8E7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4477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47D7DF-3948-456C-A5FE-1CE3BBD6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9DD336C-8BD8-4D4A-A364-CC82B9B1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FD464-50A0-42E2-84AB-B09ACF3BC3AE}" type="datetimeFigureOut">
              <a:rPr lang="nb-NO" smtClean="0"/>
              <a:t>20.10.2022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72B145-2AC3-4F59-97DF-9FD465296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AB14044-A57A-4141-BE80-0BB8EAB7C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C787-6C79-4B7B-AA54-090073E8E7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6143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A37602B-87D2-4039-AECE-404EBB037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FD464-50A0-42E2-84AB-B09ACF3BC3AE}" type="datetimeFigureOut">
              <a:rPr lang="nb-NO" smtClean="0"/>
              <a:t>20.10.2022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53FFFCB-DFD6-4EE8-B27F-2AEA8A9F2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4B971F6-AE4F-4E08-9263-44184E692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C787-6C79-4B7B-AA54-090073E8E7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79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C9A6DC-7E16-4A03-9460-59316C0A0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7D4C7E1-FC6E-41C0-B02F-CD0E0B654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6AA86C8-C1CE-45A3-9852-DDE8CE507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C41C45D-29DB-4C3B-85ED-FD1C67DC0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FD464-50A0-42E2-84AB-B09ACF3BC3AE}" type="datetimeFigureOut">
              <a:rPr lang="nb-NO" smtClean="0"/>
              <a:t>20.10.2022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C1F9946-52E8-4AFB-952D-A844C7A63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F2DE91C-9F40-4AA0-9214-BDB542B65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C787-6C79-4B7B-AA54-090073E8E7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63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3CB4F5-2BF3-4854-A74A-29D62139D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6C72676-5D87-434B-B0AB-D3E07B5E0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E3E768C-82CC-48B0-855D-060BA01D7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A1CC2B6-F48B-49E1-A4C1-47AAE68DB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FD464-50A0-42E2-84AB-B09ACF3BC3AE}" type="datetimeFigureOut">
              <a:rPr lang="nb-NO" smtClean="0"/>
              <a:t>20.10.2022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1C70F63-7204-45B6-B56E-0CDA7E0A0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3E7F381-5A73-45C9-85B6-D35505D4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AC787-6C79-4B7B-AA54-090073E8E7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933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6D090D8-3327-4870-910D-B5B606B70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EDD8BA2-C714-4A81-8A01-5922A46DE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AF7ABEA-9332-44E6-80E9-9935AC9C2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FD464-50A0-42E2-84AB-B09ACF3BC3AE}" type="datetimeFigureOut">
              <a:rPr lang="nb-NO" smtClean="0"/>
              <a:t>20.10.2022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C3305AF-BE5E-4A5A-9B8B-FE287D247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4686E7-BD87-42DE-999D-128359626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AC787-6C79-4B7B-AA54-090073E8E73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551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Fattigdom, Svart Og Hvit, Følelse">
            <a:extLst>
              <a:ext uri="{FF2B5EF4-FFF2-40B4-BE49-F238E27FC236}">
                <a16:creationId xmlns:a16="http://schemas.microsoft.com/office/drawing/2014/main" id="{E201DFF0-37CA-AFE0-86D2-ADFEFC55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79" y="43617"/>
            <a:ext cx="12137805" cy="6922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D509AC5-6073-44EF-BF47-2656346E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964"/>
            <a:ext cx="4042633" cy="1413142"/>
          </a:xfrm>
        </p:spPr>
        <p:txBody>
          <a:bodyPr/>
          <a:lstStyle/>
          <a:p>
            <a:r>
              <a:rPr lang="nb-NO" b="1" dirty="0">
                <a:solidFill>
                  <a:schemeClr val="accent2"/>
                </a:solidFill>
              </a:rPr>
              <a:t>Gi av det du har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76CA210-32B3-44F4-9841-AF38FA2F6975}"/>
              </a:ext>
            </a:extLst>
          </p:cNvPr>
          <p:cNvSpPr txBox="1"/>
          <p:nvPr/>
        </p:nvSpPr>
        <p:spPr>
          <a:xfrm>
            <a:off x="594546" y="1279128"/>
            <a:ext cx="3592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9571074-0EEF-4AFF-AB45-990D3332BCAC}"/>
              </a:ext>
            </a:extLst>
          </p:cNvPr>
          <p:cNvSpPr txBox="1"/>
          <p:nvPr/>
        </p:nvSpPr>
        <p:spPr>
          <a:xfrm>
            <a:off x="447413" y="1522350"/>
            <a:ext cx="33856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 av det du har</a:t>
            </a:r>
            <a:endParaRPr lang="nb-NO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556B72F-05AD-426C-8512-E7DE8A39C417}"/>
              </a:ext>
            </a:extLst>
          </p:cNvPr>
          <p:cNvSpPr txBox="1"/>
          <p:nvPr/>
        </p:nvSpPr>
        <p:spPr>
          <a:xfrm>
            <a:off x="386280" y="2274749"/>
            <a:ext cx="37778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Til din Gud og Far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6C4D14-D66B-4B54-835C-96DCD679B91C}"/>
              </a:ext>
            </a:extLst>
          </p:cNvPr>
          <p:cNvSpPr txBox="1"/>
          <p:nvPr/>
        </p:nvSpPr>
        <p:spPr>
          <a:xfrm>
            <a:off x="7087809" y="5176824"/>
            <a:ext cx="47856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 du villig gitt med glede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0C167CB-1F1C-4F62-BE66-17255124936B}"/>
              </a:ext>
            </a:extLst>
          </p:cNvPr>
          <p:cNvSpPr txBox="1"/>
          <p:nvPr/>
        </p:nvSpPr>
        <p:spPr>
          <a:xfrm>
            <a:off x="7087809" y="5879225"/>
            <a:ext cx="3007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Æret Gud du har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C7B1B7B-F9FD-424F-B5A9-4D1792E226BC}"/>
              </a:ext>
            </a:extLst>
          </p:cNvPr>
          <p:cNvSpPr txBox="1"/>
          <p:nvPr/>
        </p:nvSpPr>
        <p:spPr>
          <a:xfrm>
            <a:off x="9255095" y="132964"/>
            <a:ext cx="293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Tekst og mel: Magne Tangen</a:t>
            </a:r>
          </a:p>
        </p:txBody>
      </p:sp>
      <p:pic>
        <p:nvPicPr>
          <p:cNvPr id="3" name="Gi av det du har">
            <a:hlinkClick r:id="" action="ppaction://media"/>
            <a:extLst>
              <a:ext uri="{FF2B5EF4-FFF2-40B4-BE49-F238E27FC236}">
                <a16:creationId xmlns:a16="http://schemas.microsoft.com/office/drawing/2014/main" id="{03BD7D36-7527-589B-561D-88AE486AF5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7198" y="78483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752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4002">
        <p159:morph option="byObject"/>
      </p:transition>
    </mc:Choice>
    <mc:Fallback xmlns="">
      <p:transition spd="slow" advTm="240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3" grpId="0"/>
    </p:bldLst>
  </p:timing>
  <p:extLst>
    <p:ext uri="{E180D4A7-C9FB-4DFB-919C-405C955672EB}">
      <p14:showEvtLst xmlns:p14="http://schemas.microsoft.com/office/powerpoint/2010/main">
        <p14:playEvt time="821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olnedgang, Menn, Silhuetter, Hjelpe">
            <a:extLst>
              <a:ext uri="{FF2B5EF4-FFF2-40B4-BE49-F238E27FC236}">
                <a16:creationId xmlns:a16="http://schemas.microsoft.com/office/drawing/2014/main" id="{190C039C-DBDD-CCCF-AEEB-21A8E270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00"/>
            <a:ext cx="12192001" cy="686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76CA210-32B3-44F4-9841-AF38FA2F6975}"/>
              </a:ext>
            </a:extLst>
          </p:cNvPr>
          <p:cNvSpPr txBox="1"/>
          <p:nvPr/>
        </p:nvSpPr>
        <p:spPr>
          <a:xfrm>
            <a:off x="4845307" y="-2756222"/>
            <a:ext cx="3599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D509AC5-6073-44EF-BF47-2656346E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964"/>
            <a:ext cx="4042633" cy="1413142"/>
          </a:xfrm>
        </p:spPr>
        <p:txBody>
          <a:bodyPr/>
          <a:lstStyle/>
          <a:p>
            <a:r>
              <a:rPr lang="nb-NO" b="1" dirty="0">
                <a:solidFill>
                  <a:schemeClr val="accent2"/>
                </a:solidFill>
              </a:rPr>
              <a:t>Gi av det du har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9571074-0EEF-4AFF-AB45-990D3332BCAC}"/>
              </a:ext>
            </a:extLst>
          </p:cNvPr>
          <p:cNvSpPr txBox="1"/>
          <p:nvPr/>
        </p:nvSpPr>
        <p:spPr>
          <a:xfrm>
            <a:off x="457200" y="1781165"/>
            <a:ext cx="47696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Det som du har gjort i dag</a:t>
            </a:r>
            <a:endParaRPr lang="nb-NO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556B72F-05AD-426C-8512-E7DE8A39C417}"/>
              </a:ext>
            </a:extLst>
          </p:cNvPr>
          <p:cNvSpPr txBox="1"/>
          <p:nvPr/>
        </p:nvSpPr>
        <p:spPr>
          <a:xfrm>
            <a:off x="376754" y="2390478"/>
            <a:ext cx="5608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mot en venn du møtte på din vei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6C4D14-D66B-4B54-835C-96DCD679B91C}"/>
              </a:ext>
            </a:extLst>
          </p:cNvPr>
          <p:cNvSpPr txBox="1"/>
          <p:nvPr/>
        </p:nvSpPr>
        <p:spPr>
          <a:xfrm>
            <a:off x="5084178" y="5343594"/>
            <a:ext cx="4860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Jesus sa, det du har gjort</a:t>
            </a:r>
            <a:endParaRPr lang="nb-NO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0C167CB-1F1C-4F62-BE66-17255124936B}"/>
              </a:ext>
            </a:extLst>
          </p:cNvPr>
          <p:cNvSpPr txBox="1"/>
          <p:nvPr/>
        </p:nvSpPr>
        <p:spPr>
          <a:xfrm>
            <a:off x="5123417" y="5978967"/>
            <a:ext cx="4320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Gjorde du i mot meg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0433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430">
        <p159:morph option="byObject"/>
      </p:transition>
    </mc:Choice>
    <mc:Fallback xmlns="">
      <p:transition spd="slow" advTm="15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Fattigdom, Svart Og Hvit, Følelse">
            <a:extLst>
              <a:ext uri="{FF2B5EF4-FFF2-40B4-BE49-F238E27FC236}">
                <a16:creationId xmlns:a16="http://schemas.microsoft.com/office/drawing/2014/main" id="{E201DFF0-37CA-AFE0-86D2-ADFEFC55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37805" cy="6922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D509AC5-6073-44EF-BF47-2656346E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964"/>
            <a:ext cx="4042633" cy="1413142"/>
          </a:xfrm>
        </p:spPr>
        <p:txBody>
          <a:bodyPr/>
          <a:lstStyle/>
          <a:p>
            <a:r>
              <a:rPr lang="nb-NO" b="1" dirty="0">
                <a:solidFill>
                  <a:schemeClr val="accent2"/>
                </a:solidFill>
              </a:rPr>
              <a:t>Gi av det du har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76CA210-32B3-44F4-9841-AF38FA2F6975}"/>
              </a:ext>
            </a:extLst>
          </p:cNvPr>
          <p:cNvSpPr txBox="1"/>
          <p:nvPr/>
        </p:nvSpPr>
        <p:spPr>
          <a:xfrm>
            <a:off x="594546" y="1279128"/>
            <a:ext cx="3592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9571074-0EEF-4AFF-AB45-990D3332BCAC}"/>
              </a:ext>
            </a:extLst>
          </p:cNvPr>
          <p:cNvSpPr txBox="1"/>
          <p:nvPr/>
        </p:nvSpPr>
        <p:spPr>
          <a:xfrm>
            <a:off x="447413" y="1522350"/>
            <a:ext cx="3406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 av det du har</a:t>
            </a:r>
            <a:endParaRPr lang="nb-NO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556B72F-05AD-426C-8512-E7DE8A39C417}"/>
              </a:ext>
            </a:extLst>
          </p:cNvPr>
          <p:cNvSpPr txBox="1"/>
          <p:nvPr/>
        </p:nvSpPr>
        <p:spPr>
          <a:xfrm>
            <a:off x="386281" y="2274749"/>
            <a:ext cx="38011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Til din Gud og Far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6C4D14-D66B-4B54-835C-96DCD679B91C}"/>
              </a:ext>
            </a:extLst>
          </p:cNvPr>
          <p:cNvSpPr txBox="1"/>
          <p:nvPr/>
        </p:nvSpPr>
        <p:spPr>
          <a:xfrm>
            <a:off x="6986209" y="5277977"/>
            <a:ext cx="48152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 du villig gitt med glede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0C167CB-1F1C-4F62-BE66-17255124936B}"/>
              </a:ext>
            </a:extLst>
          </p:cNvPr>
          <p:cNvSpPr txBox="1"/>
          <p:nvPr/>
        </p:nvSpPr>
        <p:spPr>
          <a:xfrm>
            <a:off x="6986209" y="5980378"/>
            <a:ext cx="3025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Æret Gud du har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78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000">
        <p159:morph option="byObject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vangelist, Krysse, Munk, Katolikk">
            <a:extLst>
              <a:ext uri="{FF2B5EF4-FFF2-40B4-BE49-F238E27FC236}">
                <a16:creationId xmlns:a16="http://schemas.microsoft.com/office/drawing/2014/main" id="{8312AC0D-02F7-BAA7-1537-AF91813DD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36" y="-26012"/>
            <a:ext cx="12311448" cy="688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76CA210-32B3-44F4-9841-AF38FA2F6975}"/>
              </a:ext>
            </a:extLst>
          </p:cNvPr>
          <p:cNvSpPr txBox="1"/>
          <p:nvPr/>
        </p:nvSpPr>
        <p:spPr>
          <a:xfrm>
            <a:off x="4845307" y="-2756222"/>
            <a:ext cx="3599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D509AC5-6073-44EF-BF47-2656346E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964"/>
            <a:ext cx="4042633" cy="1413142"/>
          </a:xfrm>
        </p:spPr>
        <p:txBody>
          <a:bodyPr/>
          <a:lstStyle/>
          <a:p>
            <a:r>
              <a:rPr lang="nb-NO" b="1" dirty="0">
                <a:solidFill>
                  <a:schemeClr val="accent2"/>
                </a:solidFill>
              </a:rPr>
              <a:t>Gi av det du har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9571074-0EEF-4AFF-AB45-990D3332BCAC}"/>
              </a:ext>
            </a:extLst>
          </p:cNvPr>
          <p:cNvSpPr txBox="1"/>
          <p:nvPr/>
        </p:nvSpPr>
        <p:spPr>
          <a:xfrm>
            <a:off x="447413" y="1310377"/>
            <a:ext cx="4332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Enda er det mange som</a:t>
            </a:r>
            <a:endParaRPr lang="nb-NO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556B72F-05AD-426C-8512-E7DE8A39C417}"/>
              </a:ext>
            </a:extLst>
          </p:cNvPr>
          <p:cNvSpPr txBox="1"/>
          <p:nvPr/>
        </p:nvSpPr>
        <p:spPr>
          <a:xfrm>
            <a:off x="366967" y="1919690"/>
            <a:ext cx="5094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Ikke kjenner Jesus, Frelseren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6C4D14-D66B-4B54-835C-96DCD679B91C}"/>
              </a:ext>
            </a:extLst>
          </p:cNvPr>
          <p:cNvSpPr txBox="1"/>
          <p:nvPr/>
        </p:nvSpPr>
        <p:spPr>
          <a:xfrm>
            <a:off x="5930305" y="2562794"/>
            <a:ext cx="44144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Villig fot og villig hånd</a:t>
            </a:r>
            <a:endParaRPr lang="nb-NO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0C167CB-1F1C-4F62-BE66-17255124936B}"/>
              </a:ext>
            </a:extLst>
          </p:cNvPr>
          <p:cNvSpPr txBox="1"/>
          <p:nvPr/>
        </p:nvSpPr>
        <p:spPr>
          <a:xfrm>
            <a:off x="5969544" y="3198167"/>
            <a:ext cx="3924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Det kan løse bånd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1908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000">
        <p159:morph option="byObject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Fattigdom, Svart Og Hvit, Følelse">
            <a:extLst>
              <a:ext uri="{FF2B5EF4-FFF2-40B4-BE49-F238E27FC236}">
                <a16:creationId xmlns:a16="http://schemas.microsoft.com/office/drawing/2014/main" id="{E201DFF0-37CA-AFE0-86D2-ADFEFC55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79" y="43617"/>
            <a:ext cx="12137805" cy="6922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D509AC5-6073-44EF-BF47-2656346E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964"/>
            <a:ext cx="4042633" cy="1413142"/>
          </a:xfrm>
        </p:spPr>
        <p:txBody>
          <a:bodyPr/>
          <a:lstStyle/>
          <a:p>
            <a:r>
              <a:rPr lang="nb-NO" b="1" dirty="0">
                <a:solidFill>
                  <a:schemeClr val="accent2"/>
                </a:solidFill>
              </a:rPr>
              <a:t>Gi av det du har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76CA210-32B3-44F4-9841-AF38FA2F6975}"/>
              </a:ext>
            </a:extLst>
          </p:cNvPr>
          <p:cNvSpPr txBox="1"/>
          <p:nvPr/>
        </p:nvSpPr>
        <p:spPr>
          <a:xfrm>
            <a:off x="594546" y="1279128"/>
            <a:ext cx="3592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9571074-0EEF-4AFF-AB45-990D3332BCAC}"/>
              </a:ext>
            </a:extLst>
          </p:cNvPr>
          <p:cNvSpPr txBox="1"/>
          <p:nvPr/>
        </p:nvSpPr>
        <p:spPr>
          <a:xfrm>
            <a:off x="447414" y="1522350"/>
            <a:ext cx="36230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 av det du har</a:t>
            </a:r>
            <a:endParaRPr lang="nb-NO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556B72F-05AD-426C-8512-E7DE8A39C417}"/>
              </a:ext>
            </a:extLst>
          </p:cNvPr>
          <p:cNvSpPr txBox="1"/>
          <p:nvPr/>
        </p:nvSpPr>
        <p:spPr>
          <a:xfrm>
            <a:off x="386281" y="2274749"/>
            <a:ext cx="4042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Til din Gud og Far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6C4D14-D66B-4B54-835C-96DCD679B91C}"/>
              </a:ext>
            </a:extLst>
          </p:cNvPr>
          <p:cNvSpPr txBox="1"/>
          <p:nvPr/>
        </p:nvSpPr>
        <p:spPr>
          <a:xfrm>
            <a:off x="7024157" y="5250267"/>
            <a:ext cx="5121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 du villig gitt med glede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0C167CB-1F1C-4F62-BE66-17255124936B}"/>
              </a:ext>
            </a:extLst>
          </p:cNvPr>
          <p:cNvSpPr txBox="1"/>
          <p:nvPr/>
        </p:nvSpPr>
        <p:spPr>
          <a:xfrm>
            <a:off x="7024157" y="5952668"/>
            <a:ext cx="3218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Æret Gud du har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768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9000">
        <p159:morph option="byObject"/>
      </p:transition>
    </mc:Choice>
    <mc:Fallback xmlns="">
      <p:transition spd="slow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346C70B-5204-EC9C-772A-0828A3319B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76CA210-32B3-44F4-9841-AF38FA2F6975}"/>
              </a:ext>
            </a:extLst>
          </p:cNvPr>
          <p:cNvSpPr txBox="1"/>
          <p:nvPr/>
        </p:nvSpPr>
        <p:spPr>
          <a:xfrm>
            <a:off x="4845307" y="-2756222"/>
            <a:ext cx="3599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Bilderesultat for tabernacle">
            <a:extLst>
              <a:ext uri="{FF2B5EF4-FFF2-40B4-BE49-F238E27FC236}">
                <a16:creationId xmlns:a16="http://schemas.microsoft.com/office/drawing/2014/main" id="{F4E8F0BB-5665-170D-C89A-AB64828D2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236" y="533101"/>
            <a:ext cx="7919266" cy="5939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D509AC5-6073-44EF-BF47-2656346E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964"/>
            <a:ext cx="4042633" cy="1413142"/>
          </a:xfrm>
        </p:spPr>
        <p:txBody>
          <a:bodyPr/>
          <a:lstStyle/>
          <a:p>
            <a:r>
              <a:rPr lang="nb-NO" b="1" dirty="0">
                <a:solidFill>
                  <a:schemeClr val="accent2"/>
                </a:solidFill>
              </a:rPr>
              <a:t>Gi av det du har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9571074-0EEF-4AFF-AB45-990D3332BCAC}"/>
              </a:ext>
            </a:extLst>
          </p:cNvPr>
          <p:cNvSpPr txBox="1"/>
          <p:nvPr/>
        </p:nvSpPr>
        <p:spPr>
          <a:xfrm>
            <a:off x="447413" y="1522350"/>
            <a:ext cx="48727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Israelsfolket var på flukt</a:t>
            </a:r>
            <a:endParaRPr lang="nb-N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556B72F-05AD-426C-8512-E7DE8A39C417}"/>
              </a:ext>
            </a:extLst>
          </p:cNvPr>
          <p:cNvSpPr txBox="1"/>
          <p:nvPr/>
        </p:nvSpPr>
        <p:spPr>
          <a:xfrm>
            <a:off x="386281" y="2274749"/>
            <a:ext cx="3919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 fra slaveriet i Egypt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6C4D14-D66B-4B54-835C-96DCD679B91C}"/>
              </a:ext>
            </a:extLst>
          </p:cNvPr>
          <p:cNvSpPr txBox="1"/>
          <p:nvPr/>
        </p:nvSpPr>
        <p:spPr>
          <a:xfrm>
            <a:off x="447413" y="4843169"/>
            <a:ext cx="4965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Mange ville takke Gud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0C167CB-1F1C-4F62-BE66-17255124936B}"/>
              </a:ext>
            </a:extLst>
          </p:cNvPr>
          <p:cNvSpPr txBox="1"/>
          <p:nvPr/>
        </p:nvSpPr>
        <p:spPr>
          <a:xfrm>
            <a:off x="447413" y="5545570"/>
            <a:ext cx="44142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Helligdommen ble bygd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469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4000">
        <p159:morph option="byObject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Fattigdom, Svart Og Hvit, Følelse">
            <a:extLst>
              <a:ext uri="{FF2B5EF4-FFF2-40B4-BE49-F238E27FC236}">
                <a16:creationId xmlns:a16="http://schemas.microsoft.com/office/drawing/2014/main" id="{E201DFF0-37CA-AFE0-86D2-ADFEFC55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79" y="43617"/>
            <a:ext cx="12137805" cy="6922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D509AC5-6073-44EF-BF47-2656346E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964"/>
            <a:ext cx="4042633" cy="1413142"/>
          </a:xfrm>
        </p:spPr>
        <p:txBody>
          <a:bodyPr/>
          <a:lstStyle/>
          <a:p>
            <a:r>
              <a:rPr lang="nb-NO" b="1" dirty="0">
                <a:solidFill>
                  <a:schemeClr val="accent2"/>
                </a:solidFill>
              </a:rPr>
              <a:t>Gi av det du har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76CA210-32B3-44F4-9841-AF38FA2F6975}"/>
              </a:ext>
            </a:extLst>
          </p:cNvPr>
          <p:cNvSpPr txBox="1"/>
          <p:nvPr/>
        </p:nvSpPr>
        <p:spPr>
          <a:xfrm>
            <a:off x="594546" y="1279128"/>
            <a:ext cx="3592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9571074-0EEF-4AFF-AB45-990D3332BCAC}"/>
              </a:ext>
            </a:extLst>
          </p:cNvPr>
          <p:cNvSpPr txBox="1"/>
          <p:nvPr/>
        </p:nvSpPr>
        <p:spPr>
          <a:xfrm>
            <a:off x="447413" y="1546106"/>
            <a:ext cx="3406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 av det du har</a:t>
            </a:r>
            <a:endParaRPr lang="nb-NO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556B72F-05AD-426C-8512-E7DE8A39C417}"/>
              </a:ext>
            </a:extLst>
          </p:cNvPr>
          <p:cNvSpPr txBox="1"/>
          <p:nvPr/>
        </p:nvSpPr>
        <p:spPr>
          <a:xfrm>
            <a:off x="386281" y="2298505"/>
            <a:ext cx="38011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Til din Gud og Far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6C4D14-D66B-4B54-835C-96DCD679B91C}"/>
              </a:ext>
            </a:extLst>
          </p:cNvPr>
          <p:cNvSpPr txBox="1"/>
          <p:nvPr/>
        </p:nvSpPr>
        <p:spPr>
          <a:xfrm>
            <a:off x="7069337" y="5246315"/>
            <a:ext cx="48152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 du villig gitt med glede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0C167CB-1F1C-4F62-BE66-17255124936B}"/>
              </a:ext>
            </a:extLst>
          </p:cNvPr>
          <p:cNvSpPr txBox="1"/>
          <p:nvPr/>
        </p:nvSpPr>
        <p:spPr>
          <a:xfrm>
            <a:off x="7069337" y="5948716"/>
            <a:ext cx="3025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Æret Gud du har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298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4000">
        <p159:morph option="byObject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C365D58-A6BB-6E48-D301-D1EA30E2C080}"/>
              </a:ext>
            </a:extLst>
          </p:cNvPr>
          <p:cNvSpPr/>
          <p:nvPr/>
        </p:nvSpPr>
        <p:spPr>
          <a:xfrm>
            <a:off x="0" y="12269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76CA210-32B3-44F4-9841-AF38FA2F6975}"/>
              </a:ext>
            </a:extLst>
          </p:cNvPr>
          <p:cNvSpPr txBox="1"/>
          <p:nvPr/>
        </p:nvSpPr>
        <p:spPr>
          <a:xfrm>
            <a:off x="4845307" y="-2756222"/>
            <a:ext cx="3599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Bilderesultat for tabernacle">
            <a:extLst>
              <a:ext uri="{FF2B5EF4-FFF2-40B4-BE49-F238E27FC236}">
                <a16:creationId xmlns:a16="http://schemas.microsoft.com/office/drawing/2014/main" id="{F4E8F0BB-5665-170D-C89A-AB64828D2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770" y="1489066"/>
            <a:ext cx="7260742" cy="54455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D509AC5-6073-44EF-BF47-2656346E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964"/>
            <a:ext cx="4042633" cy="1413142"/>
          </a:xfrm>
        </p:spPr>
        <p:txBody>
          <a:bodyPr/>
          <a:lstStyle/>
          <a:p>
            <a:r>
              <a:rPr lang="nb-NO" b="1" dirty="0">
                <a:solidFill>
                  <a:schemeClr val="accent2"/>
                </a:solidFill>
              </a:rPr>
              <a:t>Gi av det du har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9571074-0EEF-4AFF-AB45-990D3332BCAC}"/>
              </a:ext>
            </a:extLst>
          </p:cNvPr>
          <p:cNvSpPr txBox="1"/>
          <p:nvPr/>
        </p:nvSpPr>
        <p:spPr>
          <a:xfrm>
            <a:off x="447413" y="1310377"/>
            <a:ext cx="48168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Mange ville bidra nå</a:t>
            </a:r>
            <a:endParaRPr lang="nb-N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556B72F-05AD-426C-8512-E7DE8A39C417}"/>
              </a:ext>
            </a:extLst>
          </p:cNvPr>
          <p:cNvSpPr txBox="1"/>
          <p:nvPr/>
        </p:nvSpPr>
        <p:spPr>
          <a:xfrm>
            <a:off x="366967" y="1919690"/>
            <a:ext cx="566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Kom med mye gull og annet fint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6C4D14-D66B-4B54-835C-96DCD679B91C}"/>
              </a:ext>
            </a:extLst>
          </p:cNvPr>
          <p:cNvSpPr txBox="1"/>
          <p:nvPr/>
        </p:nvSpPr>
        <p:spPr>
          <a:xfrm>
            <a:off x="447413" y="4843169"/>
            <a:ext cx="37302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Andre ville hjelpe til</a:t>
            </a:r>
            <a:endParaRPr lang="nb-N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0C167CB-1F1C-4F62-BE66-17255124936B}"/>
              </a:ext>
            </a:extLst>
          </p:cNvPr>
          <p:cNvSpPr txBox="1"/>
          <p:nvPr/>
        </p:nvSpPr>
        <p:spPr>
          <a:xfrm>
            <a:off x="447413" y="5545570"/>
            <a:ext cx="3316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Bygge skulle de nå</a:t>
            </a:r>
          </a:p>
        </p:txBody>
      </p:sp>
      <p:pic>
        <p:nvPicPr>
          <p:cNvPr id="1040" name="Picture 16" descr="Gull Bar, Bullion, Gull Bullion">
            <a:extLst>
              <a:ext uri="{FF2B5EF4-FFF2-40B4-BE49-F238E27FC236}">
                <a16:creationId xmlns:a16="http://schemas.microsoft.com/office/drawing/2014/main" id="{D6E2D51D-82A1-561C-0225-CEE248EF5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416">
            <a:off x="18677" y="2400858"/>
            <a:ext cx="1064917" cy="53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mykker, Gull Armbånd, Gullsmykker">
            <a:extLst>
              <a:ext uri="{FF2B5EF4-FFF2-40B4-BE49-F238E27FC236}">
                <a16:creationId xmlns:a16="http://schemas.microsoft.com/office/drawing/2014/main" id="{758B9FA3-5309-188F-9A1F-ACD86B1E3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31" y="2648839"/>
            <a:ext cx="1448594" cy="9657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ysestake, Stearinlys, Holder, Sølv">
            <a:extLst>
              <a:ext uri="{FF2B5EF4-FFF2-40B4-BE49-F238E27FC236}">
                <a16:creationId xmlns:a16="http://schemas.microsoft.com/office/drawing/2014/main" id="{05B5DB7C-D781-6D32-D815-49F17A9E9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69" y="3253332"/>
            <a:ext cx="670187" cy="5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ysestake, Stearinlys, Metall">
            <a:extLst>
              <a:ext uri="{FF2B5EF4-FFF2-40B4-BE49-F238E27FC236}">
                <a16:creationId xmlns:a16="http://schemas.microsoft.com/office/drawing/2014/main" id="{D0F0CF12-F8D3-8BC8-11E4-6F3C47B03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5" t="18282" r="33316" b="14135"/>
          <a:stretch/>
        </p:blipFill>
        <p:spPr bwMode="auto">
          <a:xfrm>
            <a:off x="2538695" y="3123189"/>
            <a:ext cx="1271443" cy="11321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uveler, Smykker, Halskjede, Broach">
            <a:extLst>
              <a:ext uri="{FF2B5EF4-FFF2-40B4-BE49-F238E27FC236}">
                <a16:creationId xmlns:a16="http://schemas.microsoft.com/office/drawing/2014/main" id="{2D8FF1E3-BAB8-BD54-637B-871DC9142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48" y="2347437"/>
            <a:ext cx="1649989" cy="8918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ryst, Mynter, Gull, Låse, Penger, Sjørøver, Skatt">
            <a:extLst>
              <a:ext uri="{FF2B5EF4-FFF2-40B4-BE49-F238E27FC236}">
                <a16:creationId xmlns:a16="http://schemas.microsoft.com/office/drawing/2014/main" id="{1C191E75-FF3B-19BD-FC29-04EBDDB73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118" y="3761373"/>
            <a:ext cx="1123696" cy="98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570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4000">
        <p159:morph option="byObject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Fattigdom, Svart Og Hvit, Følelse">
            <a:extLst>
              <a:ext uri="{FF2B5EF4-FFF2-40B4-BE49-F238E27FC236}">
                <a16:creationId xmlns:a16="http://schemas.microsoft.com/office/drawing/2014/main" id="{E201DFF0-37CA-AFE0-86D2-ADFEFC55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79" y="43617"/>
            <a:ext cx="12137805" cy="6922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D509AC5-6073-44EF-BF47-2656346E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964"/>
            <a:ext cx="4042633" cy="1413142"/>
          </a:xfrm>
        </p:spPr>
        <p:txBody>
          <a:bodyPr/>
          <a:lstStyle/>
          <a:p>
            <a:r>
              <a:rPr lang="nb-NO" b="1" dirty="0">
                <a:solidFill>
                  <a:schemeClr val="accent2"/>
                </a:solidFill>
              </a:rPr>
              <a:t>Gi av det du har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76CA210-32B3-44F4-9841-AF38FA2F6975}"/>
              </a:ext>
            </a:extLst>
          </p:cNvPr>
          <p:cNvSpPr txBox="1"/>
          <p:nvPr/>
        </p:nvSpPr>
        <p:spPr>
          <a:xfrm>
            <a:off x="594546" y="1279128"/>
            <a:ext cx="3592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9571074-0EEF-4AFF-AB45-990D3332BCAC}"/>
              </a:ext>
            </a:extLst>
          </p:cNvPr>
          <p:cNvSpPr txBox="1"/>
          <p:nvPr/>
        </p:nvSpPr>
        <p:spPr>
          <a:xfrm>
            <a:off x="447413" y="1522350"/>
            <a:ext cx="3406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 av det du har</a:t>
            </a:r>
            <a:endParaRPr lang="nb-NO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556B72F-05AD-426C-8512-E7DE8A39C417}"/>
              </a:ext>
            </a:extLst>
          </p:cNvPr>
          <p:cNvSpPr txBox="1"/>
          <p:nvPr/>
        </p:nvSpPr>
        <p:spPr>
          <a:xfrm>
            <a:off x="386281" y="2274749"/>
            <a:ext cx="38011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Til din Gud og Far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6C4D14-D66B-4B54-835C-96DCD679B91C}"/>
              </a:ext>
            </a:extLst>
          </p:cNvPr>
          <p:cNvSpPr txBox="1"/>
          <p:nvPr/>
        </p:nvSpPr>
        <p:spPr>
          <a:xfrm>
            <a:off x="7106281" y="5277977"/>
            <a:ext cx="48152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 du villig gitt med glede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0C167CB-1F1C-4F62-BE66-17255124936B}"/>
              </a:ext>
            </a:extLst>
          </p:cNvPr>
          <p:cNvSpPr txBox="1"/>
          <p:nvPr/>
        </p:nvSpPr>
        <p:spPr>
          <a:xfrm>
            <a:off x="7106281" y="5980378"/>
            <a:ext cx="3025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Æret Gud du har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025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4000">
        <p159:morph option="byObject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Kirke, Island, Den Svarte Kirken, Kapell">
            <a:extLst>
              <a:ext uri="{FF2B5EF4-FFF2-40B4-BE49-F238E27FC236}">
                <a16:creationId xmlns:a16="http://schemas.microsoft.com/office/drawing/2014/main" id="{69D085C4-C599-5731-5648-846A7328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-11424"/>
            <a:ext cx="12191999" cy="686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astor, Prest, Kristen, Tegnefilm">
            <a:extLst>
              <a:ext uri="{FF2B5EF4-FFF2-40B4-BE49-F238E27FC236}">
                <a16:creationId xmlns:a16="http://schemas.microsoft.com/office/drawing/2014/main" id="{0D535030-69B2-9351-7B46-1E2B0DE43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741" y="4496383"/>
            <a:ext cx="1062581" cy="159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76CA210-32B3-44F4-9841-AF38FA2F6975}"/>
              </a:ext>
            </a:extLst>
          </p:cNvPr>
          <p:cNvSpPr txBox="1"/>
          <p:nvPr/>
        </p:nvSpPr>
        <p:spPr>
          <a:xfrm>
            <a:off x="4845307" y="-2756222"/>
            <a:ext cx="3599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D509AC5-6073-44EF-BF47-2656346E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964"/>
            <a:ext cx="4042633" cy="1413142"/>
          </a:xfrm>
        </p:spPr>
        <p:txBody>
          <a:bodyPr/>
          <a:lstStyle/>
          <a:p>
            <a:r>
              <a:rPr lang="nb-NO" b="1" dirty="0">
                <a:solidFill>
                  <a:schemeClr val="accent2"/>
                </a:solidFill>
              </a:rPr>
              <a:t>Gi av det du har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9571074-0EEF-4AFF-AB45-990D3332BCAC}"/>
              </a:ext>
            </a:extLst>
          </p:cNvPr>
          <p:cNvSpPr txBox="1"/>
          <p:nvPr/>
        </p:nvSpPr>
        <p:spPr>
          <a:xfrm>
            <a:off x="447413" y="1310377"/>
            <a:ext cx="4479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Gud, Han elsker alle som</a:t>
            </a:r>
            <a:endParaRPr lang="nb-N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556B72F-05AD-426C-8512-E7DE8A39C417}"/>
              </a:ext>
            </a:extLst>
          </p:cNvPr>
          <p:cNvSpPr txBox="1"/>
          <p:nvPr/>
        </p:nvSpPr>
        <p:spPr>
          <a:xfrm>
            <a:off x="366967" y="1919690"/>
            <a:ext cx="5267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Gir seg selv i tjeneste for Ham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6C4D14-D66B-4B54-835C-96DCD679B91C}"/>
              </a:ext>
            </a:extLst>
          </p:cNvPr>
          <p:cNvSpPr txBox="1"/>
          <p:nvPr/>
        </p:nvSpPr>
        <p:spPr>
          <a:xfrm>
            <a:off x="1151056" y="3533878"/>
            <a:ext cx="45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Del det gode du har fått</a:t>
            </a:r>
            <a:endParaRPr lang="nb-N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0C167CB-1F1C-4F62-BE66-17255124936B}"/>
              </a:ext>
            </a:extLst>
          </p:cNvPr>
          <p:cNvSpPr txBox="1"/>
          <p:nvPr/>
        </p:nvSpPr>
        <p:spPr>
          <a:xfrm>
            <a:off x="1151056" y="4236279"/>
            <a:ext cx="405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Det vil gjøre så godt</a:t>
            </a:r>
          </a:p>
        </p:txBody>
      </p:sp>
      <p:pic>
        <p:nvPicPr>
          <p:cNvPr id="1026" name="Picture 2" descr="Gutt, Barn, Pappa, Datter, Familie, Far, Hunn, Pike">
            <a:extLst>
              <a:ext uri="{FF2B5EF4-FFF2-40B4-BE49-F238E27FC236}">
                <a16:creationId xmlns:a16="http://schemas.microsoft.com/office/drawing/2014/main" id="{3E18DAF7-5FB1-E6FD-73C1-C74E9BDE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29" y="5047002"/>
            <a:ext cx="2484011" cy="17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utt, Barn, Pappa, Datter, Familie, Far, Hunn, Pike">
            <a:extLst>
              <a:ext uri="{FF2B5EF4-FFF2-40B4-BE49-F238E27FC236}">
                <a16:creationId xmlns:a16="http://schemas.microsoft.com/office/drawing/2014/main" id="{6A870046-0550-F54B-C581-F0FE8430A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69027" y="5038936"/>
            <a:ext cx="2484011" cy="175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989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4000">
        <p159:morph option="byObject"/>
      </p:transition>
    </mc:Choice>
    <mc:Fallback xmlns="">
      <p:transition spd="slow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Fattigdom, Svart Og Hvit, Følelse">
            <a:extLst>
              <a:ext uri="{FF2B5EF4-FFF2-40B4-BE49-F238E27FC236}">
                <a16:creationId xmlns:a16="http://schemas.microsoft.com/office/drawing/2014/main" id="{E201DFF0-37CA-AFE0-86D2-ADFEFC55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79" y="43617"/>
            <a:ext cx="12137805" cy="6922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D509AC5-6073-44EF-BF47-2656346E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964"/>
            <a:ext cx="4042633" cy="1413142"/>
          </a:xfrm>
        </p:spPr>
        <p:txBody>
          <a:bodyPr/>
          <a:lstStyle/>
          <a:p>
            <a:r>
              <a:rPr lang="nb-NO" b="1" dirty="0">
                <a:solidFill>
                  <a:schemeClr val="accent2"/>
                </a:solidFill>
              </a:rPr>
              <a:t>Gi av det du har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76CA210-32B3-44F4-9841-AF38FA2F6975}"/>
              </a:ext>
            </a:extLst>
          </p:cNvPr>
          <p:cNvSpPr txBox="1"/>
          <p:nvPr/>
        </p:nvSpPr>
        <p:spPr>
          <a:xfrm>
            <a:off x="594546" y="1279128"/>
            <a:ext cx="3592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9571074-0EEF-4AFF-AB45-990D3332BCAC}"/>
              </a:ext>
            </a:extLst>
          </p:cNvPr>
          <p:cNvSpPr txBox="1"/>
          <p:nvPr/>
        </p:nvSpPr>
        <p:spPr>
          <a:xfrm>
            <a:off x="447413" y="1522350"/>
            <a:ext cx="34065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 av det du har</a:t>
            </a:r>
            <a:endParaRPr lang="nb-NO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556B72F-05AD-426C-8512-E7DE8A39C417}"/>
              </a:ext>
            </a:extLst>
          </p:cNvPr>
          <p:cNvSpPr txBox="1"/>
          <p:nvPr/>
        </p:nvSpPr>
        <p:spPr>
          <a:xfrm>
            <a:off x="386281" y="2274749"/>
            <a:ext cx="38011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Til din Gud og Far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6C4D14-D66B-4B54-835C-96DCD679B91C}"/>
              </a:ext>
            </a:extLst>
          </p:cNvPr>
          <p:cNvSpPr txBox="1"/>
          <p:nvPr/>
        </p:nvSpPr>
        <p:spPr>
          <a:xfrm>
            <a:off x="7207882" y="5194850"/>
            <a:ext cx="48152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 du villig gitt med glede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0C167CB-1F1C-4F62-BE66-17255124936B}"/>
              </a:ext>
            </a:extLst>
          </p:cNvPr>
          <p:cNvSpPr txBox="1"/>
          <p:nvPr/>
        </p:nvSpPr>
        <p:spPr>
          <a:xfrm>
            <a:off x="7207882" y="5897251"/>
            <a:ext cx="30259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Æret Gud du har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939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000">
        <p159:morph option="byObject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61D375D8-703D-18EE-4F34-C829E0AC44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76CA210-32B3-44F4-9841-AF38FA2F6975}"/>
              </a:ext>
            </a:extLst>
          </p:cNvPr>
          <p:cNvSpPr txBox="1"/>
          <p:nvPr/>
        </p:nvSpPr>
        <p:spPr>
          <a:xfrm>
            <a:off x="4845307" y="-2756222"/>
            <a:ext cx="3599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D509AC5-6073-44EF-BF47-2656346E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964"/>
            <a:ext cx="4042633" cy="1413142"/>
          </a:xfrm>
        </p:spPr>
        <p:txBody>
          <a:bodyPr/>
          <a:lstStyle/>
          <a:p>
            <a:r>
              <a:rPr lang="nb-NO" b="1" dirty="0">
                <a:solidFill>
                  <a:schemeClr val="accent2"/>
                </a:solidFill>
              </a:rPr>
              <a:t>Gi av det du har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9571074-0EEF-4AFF-AB45-990D3332BCAC}"/>
              </a:ext>
            </a:extLst>
          </p:cNvPr>
          <p:cNvSpPr txBox="1"/>
          <p:nvPr/>
        </p:nvSpPr>
        <p:spPr>
          <a:xfrm>
            <a:off x="447413" y="1310377"/>
            <a:ext cx="46597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Er du en som villig gir</a:t>
            </a:r>
            <a:endParaRPr lang="nb-N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556B72F-05AD-426C-8512-E7DE8A39C417}"/>
              </a:ext>
            </a:extLst>
          </p:cNvPr>
          <p:cNvSpPr txBox="1"/>
          <p:nvPr/>
        </p:nvSpPr>
        <p:spPr>
          <a:xfrm>
            <a:off x="366967" y="1919690"/>
            <a:ext cx="54796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Av din tid og av din kjærlighet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6C4D14-D66B-4B54-835C-96DCD679B91C}"/>
              </a:ext>
            </a:extLst>
          </p:cNvPr>
          <p:cNvSpPr txBox="1"/>
          <p:nvPr/>
        </p:nvSpPr>
        <p:spPr>
          <a:xfrm>
            <a:off x="4368570" y="5504888"/>
            <a:ext cx="474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Vitner om Guds sanne ord</a:t>
            </a:r>
            <a:endParaRPr lang="nb-NO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0C167CB-1F1C-4F62-BE66-17255124936B}"/>
              </a:ext>
            </a:extLst>
          </p:cNvPr>
          <p:cNvSpPr txBox="1"/>
          <p:nvPr/>
        </p:nvSpPr>
        <p:spPr>
          <a:xfrm>
            <a:off x="4407810" y="6140261"/>
            <a:ext cx="42212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Her på denne jord</a:t>
            </a:r>
          </a:p>
        </p:txBody>
      </p:sp>
      <p:pic>
        <p:nvPicPr>
          <p:cNvPr id="3080" name="Picture 8" descr="Predikant, Illustrasjon, Jesus Kristus">
            <a:extLst>
              <a:ext uri="{FF2B5EF4-FFF2-40B4-BE49-F238E27FC236}">
                <a16:creationId xmlns:a16="http://schemas.microsoft.com/office/drawing/2014/main" id="{D8EE93C1-0BF4-BA15-F547-0045DF839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4" t="622" r="14922" b="-622"/>
          <a:stretch/>
        </p:blipFill>
        <p:spPr bwMode="auto">
          <a:xfrm>
            <a:off x="8378084" y="0"/>
            <a:ext cx="3813916" cy="692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ender, Gammel, Alderdom, Eldre, Sårbar">
            <a:extLst>
              <a:ext uri="{FF2B5EF4-FFF2-40B4-BE49-F238E27FC236}">
                <a16:creationId xmlns:a16="http://schemas.microsoft.com/office/drawing/2014/main" id="{3BA06DA8-D8CA-B2FB-B921-DFF69040A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70" y="4619603"/>
            <a:ext cx="3556967" cy="23713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spice, Omsorg, Pasient, Eldre, Gammel">
            <a:extLst>
              <a:ext uri="{FF2B5EF4-FFF2-40B4-BE49-F238E27FC236}">
                <a16:creationId xmlns:a16="http://schemas.microsoft.com/office/drawing/2014/main" id="{0AB5287A-9199-3E3A-6AFC-A9E0F4244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701" y="2309123"/>
            <a:ext cx="4857750" cy="3238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607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000">
        <p159:morph option="byObject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Fattigdom, Svart Og Hvit, Følelse">
            <a:extLst>
              <a:ext uri="{FF2B5EF4-FFF2-40B4-BE49-F238E27FC236}">
                <a16:creationId xmlns:a16="http://schemas.microsoft.com/office/drawing/2014/main" id="{E201DFF0-37CA-AFE0-86D2-ADFEFC55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79" y="43617"/>
            <a:ext cx="12137805" cy="6922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D509AC5-6073-44EF-BF47-2656346E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964"/>
            <a:ext cx="4042633" cy="1413142"/>
          </a:xfrm>
        </p:spPr>
        <p:txBody>
          <a:bodyPr/>
          <a:lstStyle/>
          <a:p>
            <a:r>
              <a:rPr lang="nb-NO" b="1" dirty="0">
                <a:solidFill>
                  <a:schemeClr val="accent2"/>
                </a:solidFill>
              </a:rPr>
              <a:t>Gi av det du har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76CA210-32B3-44F4-9841-AF38FA2F6975}"/>
              </a:ext>
            </a:extLst>
          </p:cNvPr>
          <p:cNvSpPr txBox="1"/>
          <p:nvPr/>
        </p:nvSpPr>
        <p:spPr>
          <a:xfrm>
            <a:off x="594546" y="1279128"/>
            <a:ext cx="3592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9571074-0EEF-4AFF-AB45-990D3332BCAC}"/>
              </a:ext>
            </a:extLst>
          </p:cNvPr>
          <p:cNvSpPr txBox="1"/>
          <p:nvPr/>
        </p:nvSpPr>
        <p:spPr>
          <a:xfrm>
            <a:off x="447413" y="1522350"/>
            <a:ext cx="33822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 av det du har</a:t>
            </a:r>
            <a:endParaRPr lang="nb-NO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556B72F-05AD-426C-8512-E7DE8A39C417}"/>
              </a:ext>
            </a:extLst>
          </p:cNvPr>
          <p:cNvSpPr txBox="1"/>
          <p:nvPr/>
        </p:nvSpPr>
        <p:spPr>
          <a:xfrm>
            <a:off x="386280" y="2274749"/>
            <a:ext cx="37740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Til din Gud og Far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36C4D14-D66B-4B54-835C-96DCD679B91C}"/>
              </a:ext>
            </a:extLst>
          </p:cNvPr>
          <p:cNvSpPr txBox="1"/>
          <p:nvPr/>
        </p:nvSpPr>
        <p:spPr>
          <a:xfrm>
            <a:off x="7124755" y="5222559"/>
            <a:ext cx="47809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Har du villig gitt med glede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0C167CB-1F1C-4F62-BE66-17255124936B}"/>
              </a:ext>
            </a:extLst>
          </p:cNvPr>
          <p:cNvSpPr txBox="1"/>
          <p:nvPr/>
        </p:nvSpPr>
        <p:spPr>
          <a:xfrm>
            <a:off x="7124755" y="5924960"/>
            <a:ext cx="3004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Æret Gud du har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1404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000">
        <p159:morph option="byObject"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2|4.7|4.2|4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5|4.1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4|3.2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2|4.4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3|3.3|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5|4.3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6|3.9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3|4.5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9|4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5|4.2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2|2.9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4|4.2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2|3.2|4.8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364</Words>
  <Application>Microsoft Office PowerPoint</Application>
  <PresentationFormat>Widescreen</PresentationFormat>
  <Paragraphs>79</Paragraphs>
  <Slides>13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Office-tema</vt:lpstr>
      <vt:lpstr>Gi av det du har</vt:lpstr>
      <vt:lpstr>Gi av det du har</vt:lpstr>
      <vt:lpstr>Gi av det du har</vt:lpstr>
      <vt:lpstr>Gi av det du har</vt:lpstr>
      <vt:lpstr>Gi av det du har</vt:lpstr>
      <vt:lpstr>Gi av det du har</vt:lpstr>
      <vt:lpstr>Gi av det du har</vt:lpstr>
      <vt:lpstr>Gi av det du har</vt:lpstr>
      <vt:lpstr>Gi av det du har</vt:lpstr>
      <vt:lpstr>Gi av det du har</vt:lpstr>
      <vt:lpstr>Gi av det du har</vt:lpstr>
      <vt:lpstr>Gi av det du har</vt:lpstr>
      <vt:lpstr>Gi av det du har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Magne Tangen</dc:creator>
  <cp:lastModifiedBy>Magne Tangen</cp:lastModifiedBy>
  <cp:revision>2</cp:revision>
  <dcterms:created xsi:type="dcterms:W3CDTF">2022-02-07T17:52:09Z</dcterms:created>
  <dcterms:modified xsi:type="dcterms:W3CDTF">2022-10-20T16:24:08Z</dcterms:modified>
</cp:coreProperties>
</file>